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4" r:id="rId1"/>
    <p:sldMasterId id="2147483666" r:id="rId2"/>
    <p:sldMasterId id="2147483689" r:id="rId3"/>
    <p:sldMasterId id="2147483691" r:id="rId4"/>
  </p:sldMasterIdLst>
  <p:notesMasterIdLst>
    <p:notesMasterId r:id="rId29"/>
  </p:notesMasterIdLst>
  <p:handoutMasterIdLst>
    <p:handoutMasterId r:id="rId30"/>
  </p:handoutMasterIdLst>
  <p:sldIdLst>
    <p:sldId id="397" r:id="rId5"/>
    <p:sldId id="608" r:id="rId6"/>
    <p:sldId id="419" r:id="rId7"/>
    <p:sldId id="607" r:id="rId8"/>
    <p:sldId id="609" r:id="rId9"/>
    <p:sldId id="619" r:id="rId10"/>
    <p:sldId id="605" r:id="rId11"/>
    <p:sldId id="478" r:id="rId12"/>
    <p:sldId id="598" r:id="rId13"/>
    <p:sldId id="599" r:id="rId14"/>
    <p:sldId id="601" r:id="rId15"/>
    <p:sldId id="604" r:id="rId16"/>
    <p:sldId id="602" r:id="rId17"/>
    <p:sldId id="467" r:id="rId18"/>
    <p:sldId id="611" r:id="rId19"/>
    <p:sldId id="612" r:id="rId20"/>
    <p:sldId id="613" r:id="rId21"/>
    <p:sldId id="614" r:id="rId22"/>
    <p:sldId id="615" r:id="rId23"/>
    <p:sldId id="616" r:id="rId24"/>
    <p:sldId id="617" r:id="rId25"/>
    <p:sldId id="618" r:id="rId26"/>
    <p:sldId id="621" r:id="rId27"/>
    <p:sldId id="620" r:id="rId28"/>
  </p:sldIdLst>
  <p:sldSz cx="12190413" cy="6859588"/>
  <p:notesSz cx="6858000" cy="9144000"/>
  <p:embeddedFontLst>
    <p:embeddedFont>
      <p:font typeface="굴림체" panose="020B0609000101010101" pitchFamily="49" charset="-127"/>
      <p:regular r:id="rId31"/>
    </p:embeddedFont>
    <p:embeddedFont>
      <p:font typeface="Archivo" panose="020B0604020202020204" charset="0"/>
      <p:regular r:id="rId32"/>
      <p:bold r:id="rId33"/>
      <p:italic r:id="rId34"/>
      <p:boldItalic r:id="rId35"/>
    </p:embeddedFont>
    <p:embeddedFont>
      <p:font typeface="Archivo SemiBold" panose="020B0604020202020204" charset="0"/>
      <p:bold r:id="rId36"/>
      <p:boldItalic r:id="rId37"/>
    </p:embeddedFont>
    <p:embeddedFont>
      <p:font typeface="Helvetica" panose="020B0604020202020204" pitchFamily="34" charset="0"/>
      <p:regular r:id="rId38"/>
      <p:bold r:id="rId39"/>
      <p:italic r:id="rId40"/>
      <p:boldItalic r:id="rId41"/>
    </p:embeddedFont>
    <p:embeddedFont>
      <p:font typeface="Inter-Regular" panose="020B0604020202020204" charset="0"/>
      <p:regular r:id="rId42"/>
      <p:bold r:id="rId43"/>
    </p:embeddedFont>
    <p:embeddedFont>
      <p:font typeface="Roboto" panose="02000000000000000000"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2" pos="3840" userDrawn="1">
          <p15:clr>
            <a:srgbClr val="A4A3A4"/>
          </p15:clr>
        </p15:guide>
        <p15:guide id="3" orient="horz" pos="2305"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E9F1DF-2F4F-1DA0-36CB-3702EF76FB23}" name="Nikoloz Sumbadze" initials="NS" userId="661187c6ca1fbd5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44B5C2"/>
    <a:srgbClr val="088F9E"/>
    <a:srgbClr val="E2F4F6"/>
    <a:srgbClr val="CCEAEE"/>
    <a:srgbClr val="C5E7ED"/>
    <a:srgbClr val="009DD9"/>
    <a:srgbClr val="0F6FC6"/>
    <a:srgbClr val="9DD1EB"/>
    <a:srgbClr val="6F79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4B8CE54-D7E4-4D6C-B30F-6A91B47CCFBE}">
  <a:tblStyle styleId="{E4B8CE54-D7E4-4D6C-B30F-6A91B47CCFB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1A51BF6-B60F-430B-B708-1F52C015F51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82222" autoAdjust="0"/>
  </p:normalViewPr>
  <p:slideViewPr>
    <p:cSldViewPr snapToGrid="0" showGuides="1">
      <p:cViewPr varScale="1">
        <p:scale>
          <a:sx n="61" d="100"/>
          <a:sy n="61" d="100"/>
        </p:scale>
        <p:origin x="756" y="40"/>
      </p:cViewPr>
      <p:guideLst>
        <p:guide pos="3840"/>
        <p:guide orient="horz" pos="2305"/>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85" d="100"/>
          <a:sy n="85"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9.fntdata"/><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notesMaster" Target="notesMasters/notesMaster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font" Target="fonts/font14.fntdata"/><Relationship Id="rId52"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6.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cs typeface="Calibri" panose="020F050202020403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2154E8-5A02-4372-87F9-86AF7C66C3C8}" type="datetimeFigureOut">
              <a:rPr lang="en-US" smtClean="0">
                <a:latin typeface="Calibri" panose="020F0502020204030204" pitchFamily="34" charset="0"/>
                <a:cs typeface="Calibri" panose="020F0502020204030204" pitchFamily="34" charset="0"/>
              </a:rPr>
              <a:t>9/23/2026</a:t>
            </a:fld>
            <a:endParaRPr lang="en-US" dirty="0">
              <a:latin typeface="Calibri" panose="020F0502020204030204" pitchFamily="34" charset="0"/>
              <a:cs typeface="Calibri" panose="020F050202020403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Calibri" panose="020F0502020204030204" pitchFamily="34" charset="0"/>
              <a:cs typeface="Calibri" panose="020F050202020403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B55A32-4A90-42AD-A14E-E535DDA95BC0}" type="slidenum">
              <a:rPr lang="en-US" smtClean="0">
                <a:latin typeface="Calibri" panose="020F0502020204030204" pitchFamily="34" charset="0"/>
                <a:cs typeface="Calibri" panose="020F0502020204030204" pitchFamily="34" charset="0"/>
              </a:rPr>
              <a:t>‹#›</a:t>
            </a:fld>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396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dirty="0"/>
          </a:p>
        </p:txBody>
      </p:sp>
    </p:spTree>
    <p:extLst>
      <p:ext uri="{BB962C8B-B14F-4D97-AF65-F5344CB8AC3E}">
        <p14:creationId xmlns:p14="http://schemas.microsoft.com/office/powerpoint/2010/main" val="215795548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24292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965120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318DC-845B-159D-92AF-18E3FD76DF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00D0D-738C-AD63-02F0-AC37B4B47109}"/>
              </a:ext>
            </a:extLst>
          </p:cNvPr>
          <p:cNvSpPr>
            <a:spLocks noGrp="1" noRot="1" noChangeAspect="1"/>
          </p:cNvSpPr>
          <p:nvPr>
            <p:ph type="sldImg"/>
          </p:nvPr>
        </p:nvSpPr>
        <p:spPr>
          <a:xfrm>
            <a:off x="382588" y="685800"/>
            <a:ext cx="6092825" cy="3429000"/>
          </a:xfrm>
        </p:spPr>
      </p:sp>
      <p:sp>
        <p:nvSpPr>
          <p:cNvPr id="3" name="Notes Placeholder 2">
            <a:extLst>
              <a:ext uri="{FF2B5EF4-FFF2-40B4-BE49-F238E27FC236}">
                <a16:creationId xmlns:a16="http://schemas.microsoft.com/office/drawing/2014/main" id="{ABEF6DBF-A515-066F-DD43-98C624FCCA7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15271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AU" dirty="0"/>
          </a:p>
        </p:txBody>
      </p:sp>
    </p:spTree>
    <p:extLst>
      <p:ext uri="{BB962C8B-B14F-4D97-AF65-F5344CB8AC3E}">
        <p14:creationId xmlns:p14="http://schemas.microsoft.com/office/powerpoint/2010/main" val="2718032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77E0805-C390-C84A-8EA6-FCE6CFFCAA4B}"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0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13F22-B13E-1269-C441-D3ED18A228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8609F-2736-B18F-2BFB-A2B39241E15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CD7FE85-1A67-089D-E58F-66224B03CC7F}"/>
              </a:ext>
            </a:extLst>
          </p:cNvPr>
          <p:cNvSpPr>
            <a:spLocks noGrp="1"/>
          </p:cNvSpPr>
          <p:nvPr>
            <p:ph type="body" idx="1"/>
          </p:nvPr>
        </p:nvSpPr>
        <p:spPr/>
        <p:txBody>
          <a:bodyPr/>
          <a:lstStyle/>
          <a:p>
            <a:pPr marL="171450" indent="-171450">
              <a:buFont typeface="Arial" panose="020B0604020202020204" pitchFamily="34" charset="0"/>
              <a:buChar char="•"/>
            </a:pPr>
            <a:endParaRPr lang="en-AU" dirty="0"/>
          </a:p>
        </p:txBody>
      </p:sp>
      <p:sp>
        <p:nvSpPr>
          <p:cNvPr id="4" name="Slide Number Placeholder 3">
            <a:extLst>
              <a:ext uri="{FF2B5EF4-FFF2-40B4-BE49-F238E27FC236}">
                <a16:creationId xmlns:a16="http://schemas.microsoft.com/office/drawing/2014/main" id="{1A798445-534E-6BF6-7F95-B55926AB0E43}"/>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77E0805-C390-C84A-8EA6-FCE6CFFCAA4B}"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63002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E5200-1B63-5B78-C6C3-6B74E3BD87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22510A-8E19-6CA4-AACB-F6FE26CF5EA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0E8EE19-3BAE-FA1F-506C-FA63ECA7E1E4}"/>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C83365F-16D2-421B-B9D5-C0D507DAB79A}"/>
              </a:ext>
            </a:extLst>
          </p:cNvPr>
          <p:cNvSpPr>
            <a:spLocks noGrp="1"/>
          </p:cNvSpPr>
          <p:nvPr>
            <p:ph type="sldNum" sz="quarter" idx="5"/>
          </p:nvPr>
        </p:nvSpPr>
        <p:spPr/>
      </p:sp>
    </p:spTree>
    <p:extLst>
      <p:ext uri="{BB962C8B-B14F-4D97-AF65-F5344CB8AC3E}">
        <p14:creationId xmlns:p14="http://schemas.microsoft.com/office/powerpoint/2010/main" val="1864082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 typeface="Arial" panose="020B0604020202020204" pitchFamily="34" charset="0"/>
              <a:buChar char="•"/>
            </a:pPr>
            <a:endParaRPr lang="en-AU" dirty="0"/>
          </a:p>
        </p:txBody>
      </p:sp>
    </p:spTree>
    <p:extLst>
      <p:ext uri="{BB962C8B-B14F-4D97-AF65-F5344CB8AC3E}">
        <p14:creationId xmlns:p14="http://schemas.microsoft.com/office/powerpoint/2010/main" val="2381183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endParaRPr lang="en-AU" dirty="0"/>
          </a:p>
        </p:txBody>
      </p:sp>
    </p:spTree>
    <p:extLst>
      <p:ext uri="{BB962C8B-B14F-4D97-AF65-F5344CB8AC3E}">
        <p14:creationId xmlns:p14="http://schemas.microsoft.com/office/powerpoint/2010/main" val="2026742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AU" dirty="0"/>
          </a:p>
        </p:txBody>
      </p:sp>
    </p:spTree>
    <p:extLst>
      <p:ext uri="{BB962C8B-B14F-4D97-AF65-F5344CB8AC3E}">
        <p14:creationId xmlns:p14="http://schemas.microsoft.com/office/powerpoint/2010/main" val="322314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24292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75404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823415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EBE0D-6B81-459C-A01D-6785ACE37D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E5DB9F-BEA5-3BF2-62CC-1F247B52FB1F}"/>
              </a:ext>
            </a:extLst>
          </p:cNvPr>
          <p:cNvSpPr>
            <a:spLocks noGrp="1" noRot="1" noChangeAspect="1"/>
          </p:cNvSpPr>
          <p:nvPr>
            <p:ph type="sldImg"/>
          </p:nvPr>
        </p:nvSpPr>
        <p:spPr>
          <a:xfrm>
            <a:off x="382588" y="685800"/>
            <a:ext cx="6092825" cy="3429000"/>
          </a:xfrm>
        </p:spPr>
      </p:sp>
      <p:sp>
        <p:nvSpPr>
          <p:cNvPr id="3" name="Notes Placeholder 2">
            <a:extLst>
              <a:ext uri="{FF2B5EF4-FFF2-40B4-BE49-F238E27FC236}">
                <a16:creationId xmlns:a16="http://schemas.microsoft.com/office/drawing/2014/main" id="{C24D839D-3F2B-2069-AB6A-226295E94D1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88424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830D-EB12-2CD5-4E43-625FE8257F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093AAC-5EAB-BDF6-AA7C-0441D10A8D7A}"/>
              </a:ext>
            </a:extLst>
          </p:cNvPr>
          <p:cNvSpPr>
            <a:spLocks noGrp="1" noRot="1" noChangeAspect="1"/>
          </p:cNvSpPr>
          <p:nvPr>
            <p:ph type="sldImg"/>
          </p:nvPr>
        </p:nvSpPr>
        <p:spPr>
          <a:xfrm>
            <a:off x="382588" y="685800"/>
            <a:ext cx="6092825" cy="3429000"/>
          </a:xfrm>
        </p:spPr>
      </p:sp>
      <p:sp>
        <p:nvSpPr>
          <p:cNvPr id="3" name="Notes Placeholder 2">
            <a:extLst>
              <a:ext uri="{FF2B5EF4-FFF2-40B4-BE49-F238E27FC236}">
                <a16:creationId xmlns:a16="http://schemas.microsoft.com/office/drawing/2014/main" id="{1DFFE5C3-3CEC-9716-0043-36F3A961D81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32116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4.xml"/><Relationship Id="rId5" Type="http://schemas.openxmlformats.org/officeDocument/2006/relationships/image" Target="../media/image11.svg"/><Relationship Id="rId4" Type="http://schemas.openxmlformats.org/officeDocument/2006/relationships/image" Target="../media/image10.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2.jpeg"/><Relationship Id="rId1" Type="http://schemas.openxmlformats.org/officeDocument/2006/relationships/slideMaster" Target="../slideMasters/slideMaster4.xml"/><Relationship Id="rId5" Type="http://schemas.openxmlformats.org/officeDocument/2006/relationships/image" Target="../media/image11.svg"/><Relationship Id="rId4" Type="http://schemas.openxmlformats.org/officeDocument/2006/relationships/image" Target="../media/image10.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3.jpeg"/><Relationship Id="rId1" Type="http://schemas.openxmlformats.org/officeDocument/2006/relationships/slideMaster" Target="../slideMasters/slideMaster4.xml"/><Relationship Id="rId5" Type="http://schemas.openxmlformats.org/officeDocument/2006/relationships/image" Target="../media/image11.svg"/><Relationship Id="rId4" Type="http://schemas.openxmlformats.org/officeDocument/2006/relationships/image" Target="../media/image10.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4.jpeg"/><Relationship Id="rId1" Type="http://schemas.openxmlformats.org/officeDocument/2006/relationships/slideMaster" Target="../slideMasters/slideMaster4.xml"/><Relationship Id="rId5" Type="http://schemas.openxmlformats.org/officeDocument/2006/relationships/image" Target="../media/image11.svg"/><Relationship Id="rId4" Type="http://schemas.openxmlformats.org/officeDocument/2006/relationships/image" Target="../media/image10.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5.jpeg"/><Relationship Id="rId1" Type="http://schemas.openxmlformats.org/officeDocument/2006/relationships/slideMaster" Target="../slideMasters/slideMaster4.xml"/><Relationship Id="rId5" Type="http://schemas.openxmlformats.org/officeDocument/2006/relationships/image" Target="../media/image11.svg"/><Relationship Id="rId4" Type="http://schemas.openxmlformats.org/officeDocument/2006/relationships/image" Target="../media/image10.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6.jpeg"/><Relationship Id="rId1" Type="http://schemas.openxmlformats.org/officeDocument/2006/relationships/slideMaster" Target="../slideMasters/slideMaster4.xml"/><Relationship Id="rId5" Type="http://schemas.openxmlformats.org/officeDocument/2006/relationships/image" Target="../media/image11.svg"/><Relationship Id="rId4" Type="http://schemas.openxmlformats.org/officeDocument/2006/relationships/image" Target="../media/image10.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4.xml"/><Relationship Id="rId4" Type="http://schemas.openxmlformats.org/officeDocument/2006/relationships/image" Target="../media/image22.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4.xml"/><Relationship Id="rId4" Type="http://schemas.openxmlformats.org/officeDocument/2006/relationships/image" Target="../media/image22.jpe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4.xml"/><Relationship Id="rId4" Type="http://schemas.openxmlformats.org/officeDocument/2006/relationships/image" Target="../media/image22.jpe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4.xml"/><Relationship Id="rId4" Type="http://schemas.openxmlformats.org/officeDocument/2006/relationships/image" Target="../media/image22.jpe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4.xml"/><Relationship Id="rId4" Type="http://schemas.openxmlformats.org/officeDocument/2006/relationships/image" Target="../media/image22.jpe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4.xml"/><Relationship Id="rId4" Type="http://schemas.openxmlformats.org/officeDocument/2006/relationships/image" Target="../media/image22.jpe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4.xml"/><Relationship Id="rId4" Type="http://schemas.openxmlformats.org/officeDocument/2006/relationships/image" Target="../media/image22.jpe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4.xml"/><Relationship Id="rId4" Type="http://schemas.openxmlformats.org/officeDocument/2006/relationships/image" Target="../media/image22.jpe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4.xml"/><Relationship Id="rId4" Type="http://schemas.openxmlformats.org/officeDocument/2006/relationships/image" Target="../media/image22.jpe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40.jpe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WFER">
    <p:spTree>
      <p:nvGrpSpPr>
        <p:cNvPr id="1" name=""/>
        <p:cNvGrpSpPr/>
        <p:nvPr/>
      </p:nvGrpSpPr>
      <p:grpSpPr>
        <a:xfrm>
          <a:off x="0" y="0"/>
          <a:ext cx="0" cy="0"/>
          <a:chOff x="0" y="0"/>
          <a:chExt cx="0" cy="0"/>
        </a:xfrm>
      </p:grpSpPr>
      <p:sp>
        <p:nvSpPr>
          <p:cNvPr id="2"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029680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3" name="Subtitle 2"/>
          <p:cNvSpPr>
            <a:spLocks noGrp="1"/>
          </p:cNvSpPr>
          <p:nvPr>
            <p:ph type="subTitle" idx="1" hasCustomPrompt="1"/>
          </p:nvPr>
        </p:nvSpPr>
        <p:spPr>
          <a:xfrm>
            <a:off x="1524000" y="1735667"/>
            <a:ext cx="9142413" cy="3523721"/>
          </a:xfrm>
          <a:prstGeom prst="rect">
            <a:avLst/>
          </a:prstGeom>
        </p:spPr>
        <p:txBody>
          <a:bodyPr/>
          <a:lstStyle>
            <a:lvl1pPr marL="342900" indent="-342900" algn="l">
              <a:buClr>
                <a:srgbClr val="44B5C2"/>
              </a:buClr>
              <a:buFont typeface="Arial" panose="020B0604020202020204" pitchFamily="34" charset="0"/>
              <a:buChar char="•"/>
              <a:defRPr sz="2400">
                <a:solidFill>
                  <a:schemeClr val="bg2">
                    <a:lumMod val="25000"/>
                  </a:schemeClr>
                </a:solidFill>
                <a:latin typeface="+mn-lt"/>
              </a:defRPr>
            </a:lvl1pPr>
            <a:lvl2pPr marL="800100" indent="-342900" algn="l">
              <a:buClr>
                <a:srgbClr val="44B5C2"/>
              </a:buClr>
              <a:buFont typeface="Arial" panose="020B0604020202020204" pitchFamily="34" charset="0"/>
              <a:buChar char="•"/>
              <a:defRPr sz="2000">
                <a:solidFill>
                  <a:schemeClr val="bg2">
                    <a:lumMod val="25000"/>
                  </a:schemeClr>
                </a:solidFill>
                <a:latin typeface="+mn-lt"/>
              </a:defRPr>
            </a:lvl2pPr>
            <a:lvl3pPr marL="1200150" indent="-285750" algn="l">
              <a:buClr>
                <a:srgbClr val="44B5C2"/>
              </a:buClr>
              <a:buFont typeface="Arial" panose="020B0604020202020204" pitchFamily="34" charset="0"/>
              <a:buChar char="•"/>
              <a:defRPr sz="1800">
                <a:solidFill>
                  <a:schemeClr val="bg2">
                    <a:lumMod val="25000"/>
                  </a:schemeClr>
                </a:solidFill>
                <a:latin typeface="+mn-lt"/>
              </a:defRPr>
            </a:lvl3pPr>
            <a:lvl4pPr marL="1657350" indent="-285750" algn="l">
              <a:buClr>
                <a:srgbClr val="44B5C2"/>
              </a:buClr>
              <a:buFont typeface="Arial" panose="020B0604020202020204" pitchFamily="34" charset="0"/>
              <a:buChar char="•"/>
              <a:defRPr sz="1600">
                <a:solidFill>
                  <a:schemeClr val="bg2">
                    <a:lumMod val="25000"/>
                  </a:schemeClr>
                </a:solidFill>
                <a:latin typeface="+mn-lt"/>
              </a:defRPr>
            </a:lvl4pPr>
            <a:lvl5pPr marL="2114550" indent="-285750" algn="l">
              <a:buClr>
                <a:srgbClr val="44B5C2"/>
              </a:buClr>
              <a:buFont typeface="Arial" panose="020B0604020202020204" pitchFamily="34" charset="0"/>
              <a:buChar char="•"/>
              <a:defRPr sz="1600">
                <a:solidFill>
                  <a:schemeClr val="bg2">
                    <a:lumMod val="25000"/>
                  </a:schemeClr>
                </a:solidFill>
                <a:latin typeface="+mn-lt"/>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idx="13"/>
          </p:nvPr>
        </p:nvSpPr>
        <p:spPr>
          <a:xfrm>
            <a:off x="1524000" y="1049867"/>
            <a:ext cx="9142413"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379086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6"/>
            <a:ext cx="5180013" cy="3999441"/>
          </a:xfrm>
          <a:prstGeom prst="rect">
            <a:avLst/>
          </a:prstGeom>
        </p:spPr>
        <p:txBody>
          <a:bodyPr/>
          <a:lstStyle>
            <a:lvl1pPr>
              <a:buClr>
                <a:srgbClr val="44B5C2"/>
              </a:buClr>
              <a:defRPr>
                <a:solidFill>
                  <a:schemeClr val="bg2">
                    <a:lumMod val="25000"/>
                  </a:schemeClr>
                </a:solidFill>
                <a:latin typeface="+mn-lt"/>
              </a:defRPr>
            </a:lvl1pPr>
            <a:lvl2pPr>
              <a:buClr>
                <a:srgbClr val="44B5C2"/>
              </a:buClr>
              <a:defRPr>
                <a:solidFill>
                  <a:schemeClr val="bg2">
                    <a:lumMod val="25000"/>
                  </a:schemeClr>
                </a:solidFill>
                <a:latin typeface="+mn-lt"/>
              </a:defRPr>
            </a:lvl2pPr>
            <a:lvl3pPr>
              <a:buClr>
                <a:srgbClr val="44B5C2"/>
              </a:buClr>
              <a:defRPr>
                <a:solidFill>
                  <a:schemeClr val="bg2">
                    <a:lumMod val="25000"/>
                  </a:schemeClr>
                </a:solidFill>
                <a:latin typeface="+mn-lt"/>
              </a:defRPr>
            </a:lvl3pPr>
            <a:lvl4pPr>
              <a:buClr>
                <a:srgbClr val="44B5C2"/>
              </a:buClr>
              <a:defRPr>
                <a:solidFill>
                  <a:schemeClr val="bg2">
                    <a:lumMod val="25000"/>
                  </a:schemeClr>
                </a:solidFill>
                <a:latin typeface="+mn-lt"/>
              </a:defRPr>
            </a:lvl4pPr>
            <a:lvl5pPr>
              <a:buClr>
                <a:srgbClr val="44B5C2"/>
              </a:buClr>
              <a:defRPr>
                <a:solidFill>
                  <a:schemeClr val="bg2">
                    <a:lumMod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0613" y="1825626"/>
            <a:ext cx="5181600" cy="3999441"/>
          </a:xfrm>
          <a:prstGeom prst="rect">
            <a:avLst/>
          </a:prstGeom>
        </p:spPr>
        <p:txBody>
          <a:bodyPr/>
          <a:lstStyle>
            <a:lvl1pPr>
              <a:buClr>
                <a:srgbClr val="44B5C2"/>
              </a:buClr>
              <a:defRPr>
                <a:solidFill>
                  <a:schemeClr val="bg2">
                    <a:lumMod val="25000"/>
                  </a:schemeClr>
                </a:solidFill>
                <a:latin typeface="+mn-lt"/>
              </a:defRPr>
            </a:lvl1pPr>
            <a:lvl2pPr>
              <a:buClr>
                <a:srgbClr val="44B5C2"/>
              </a:buClr>
              <a:defRPr>
                <a:solidFill>
                  <a:schemeClr val="bg2">
                    <a:lumMod val="25000"/>
                  </a:schemeClr>
                </a:solidFill>
                <a:latin typeface="+mn-lt"/>
              </a:defRPr>
            </a:lvl2pPr>
            <a:lvl3pPr>
              <a:buClr>
                <a:srgbClr val="44B5C2"/>
              </a:buClr>
              <a:defRPr>
                <a:solidFill>
                  <a:schemeClr val="bg2">
                    <a:lumMod val="25000"/>
                  </a:schemeClr>
                </a:solidFill>
                <a:latin typeface="+mn-lt"/>
              </a:defRPr>
            </a:lvl3pPr>
            <a:lvl4pPr>
              <a:buClr>
                <a:srgbClr val="44B5C2"/>
              </a:buClr>
              <a:defRPr>
                <a:solidFill>
                  <a:schemeClr val="bg2">
                    <a:lumMod val="25000"/>
                  </a:schemeClr>
                </a:solidFill>
                <a:latin typeface="+mn-lt"/>
              </a:defRPr>
            </a:lvl4pPr>
            <a:lvl5pPr>
              <a:buClr>
                <a:srgbClr val="44B5C2"/>
              </a:buClr>
              <a:defRPr>
                <a:solidFill>
                  <a:schemeClr val="bg2">
                    <a:lumMod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10" name="Text Placeholder 2"/>
          <p:cNvSpPr>
            <a:spLocks noGrp="1"/>
          </p:cNvSpPr>
          <p:nvPr>
            <p:ph type="body" idx="13"/>
          </p:nvPr>
        </p:nvSpPr>
        <p:spPr>
          <a:xfrm>
            <a:off x="838200" y="1049867"/>
            <a:ext cx="9828213"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7"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588066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1266825"/>
            <a:ext cx="6170612" cy="4595813"/>
          </a:xfrm>
          <a:prstGeom prst="rect">
            <a:avLst/>
          </a:prstGeom>
        </p:spPr>
        <p:txBody>
          <a:bodyPr/>
          <a:lstStyle>
            <a:lvl1pPr marL="0" indent="0">
              <a:buNone/>
              <a:defRPr sz="32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201334"/>
            <a:ext cx="3932237" cy="3669242"/>
          </a:xfrm>
          <a:prstGeom prst="rect">
            <a:avLst/>
          </a:prstGeom>
        </p:spPr>
        <p:txBody>
          <a:bodyPr/>
          <a:lstStyle>
            <a:lvl1pPr marL="0" indent="0">
              <a:buNone/>
              <a:defRPr sz="1600">
                <a:solidFill>
                  <a:schemeClr val="bg2">
                    <a:lumMod val="25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8"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9" name="Text Placeholder 2"/>
          <p:cNvSpPr>
            <a:spLocks noGrp="1"/>
          </p:cNvSpPr>
          <p:nvPr>
            <p:ph type="body" idx="13"/>
          </p:nvPr>
        </p:nvSpPr>
        <p:spPr>
          <a:xfrm>
            <a:off x="839788" y="1266825"/>
            <a:ext cx="3932237"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0"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66716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WFER">
    <p:spTree>
      <p:nvGrpSpPr>
        <p:cNvPr id="1" name=""/>
        <p:cNvGrpSpPr/>
        <p:nvPr/>
      </p:nvGrpSpPr>
      <p:grpSpPr>
        <a:xfrm>
          <a:off x="0" y="0"/>
          <a:ext cx="0" cy="0"/>
          <a:chOff x="0" y="0"/>
          <a:chExt cx="0" cy="0"/>
        </a:xfrm>
      </p:grpSpPr>
      <p:sp>
        <p:nvSpPr>
          <p:cNvPr id="2"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75557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5550" y="2886075"/>
            <a:ext cx="7191375" cy="1504950"/>
          </a:xfrm>
          <a:prstGeom prst="rect">
            <a:avLst/>
          </a:prstGeom>
        </p:spPr>
        <p:txBody>
          <a:bodyPr anchor="b"/>
          <a:lstStyle>
            <a:lvl1pPr algn="ctr">
              <a:defRPr sz="4400" b="1">
                <a:solidFill>
                  <a:srgbClr val="088F9E"/>
                </a:solidFill>
                <a:latin typeface="+mn-lt"/>
              </a:defRPr>
            </a:lvl1pPr>
          </a:lstStyle>
          <a:p>
            <a:r>
              <a:rPr lang="en-US" dirty="0"/>
              <a:t>Click to edit Master title style</a:t>
            </a:r>
          </a:p>
        </p:txBody>
      </p:sp>
      <p:sp>
        <p:nvSpPr>
          <p:cNvPr id="3" name="Subtitle 2"/>
          <p:cNvSpPr>
            <a:spLocks noGrp="1"/>
          </p:cNvSpPr>
          <p:nvPr>
            <p:ph type="subTitle" idx="1"/>
          </p:nvPr>
        </p:nvSpPr>
        <p:spPr>
          <a:xfrm>
            <a:off x="2495550" y="4619625"/>
            <a:ext cx="7191375" cy="639763"/>
          </a:xfrm>
          <a:prstGeom prst="rect">
            <a:avLst/>
          </a:prstGeom>
        </p:spPr>
        <p:txBody>
          <a:bodyPr/>
          <a:lstStyle>
            <a:lvl1pPr marL="0" indent="0" algn="ctr">
              <a:buNone/>
              <a:defRPr sz="3600" i="1">
                <a:solidFill>
                  <a:srgbClr val="44B5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838200" y="6357938"/>
            <a:ext cx="2743200" cy="365125"/>
          </a:xfrm>
          <a:prstGeom prst="rect">
            <a:avLst/>
          </a:prstGeom>
        </p:spPr>
        <p:txBody>
          <a:bodyPr/>
          <a:lstStyle>
            <a:lvl1pPr>
              <a:defRPr sz="2000">
                <a:solidFill>
                  <a:schemeClr val="bg1"/>
                </a:solidFill>
                <a:latin typeface="+mn-lt"/>
              </a:defRPr>
            </a:lvl1pPr>
          </a:lstStyle>
          <a:p>
            <a:endParaRPr lang="en-US" dirty="0"/>
          </a:p>
        </p:txBody>
      </p:sp>
      <p:sp>
        <p:nvSpPr>
          <p:cNvPr id="5" name="Footer Placeholder 4"/>
          <p:cNvSpPr>
            <a:spLocks noGrp="1"/>
          </p:cNvSpPr>
          <p:nvPr>
            <p:ph type="ftr" sz="quarter" idx="11"/>
          </p:nvPr>
        </p:nvSpPr>
        <p:spPr>
          <a:xfrm>
            <a:off x="4038600" y="6357938"/>
            <a:ext cx="4113213" cy="365125"/>
          </a:xfrm>
          <a:prstGeom prst="rect">
            <a:avLst/>
          </a:prstGeom>
        </p:spPr>
        <p:txBody>
          <a:bodyPr/>
          <a:lstStyle>
            <a:lvl1pPr>
              <a:defRPr sz="2000">
                <a:solidFill>
                  <a:schemeClr val="bg1"/>
                </a:solidFill>
                <a:latin typeface="+mn-lt"/>
              </a:defRPr>
            </a:lvl1pPr>
          </a:lstStyle>
          <a:p>
            <a:endParaRPr lang="en-US" dirty="0"/>
          </a:p>
        </p:txBody>
      </p:sp>
      <p:sp>
        <p:nvSpPr>
          <p:cNvPr id="6"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561446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5" name="Logo Cover 36">
            <a:extLst>
              <a:ext uri="{FF2B5EF4-FFF2-40B4-BE49-F238E27FC236}">
                <a16:creationId xmlns:a16="http://schemas.microsoft.com/office/drawing/2014/main" id="{CE755CF4-803B-DBDF-A24B-423F3B24D7BF}"/>
              </a:ext>
            </a:extLst>
          </p:cNvPr>
          <p:cNvSpPr/>
          <p:nvPr userDrawn="1"/>
        </p:nvSpPr>
        <p:spPr>
          <a:xfrm>
            <a:off x="9926403" y="6330841"/>
            <a:ext cx="1935415" cy="454105"/>
          </a:xfrm>
          <a:prstGeom prst="rect">
            <a:avLst/>
          </a:prstGeom>
          <a:solidFill>
            <a:srgbClr val="FFFFFF"/>
          </a:solidFill>
          <a:ln>
            <a:noFill/>
          </a:ln>
        </p:spPr>
        <p:txBody>
          <a:bodyPr/>
          <a:lstStyle/>
          <a:p>
            <a:endParaRPr lang="en-US" sz="1867"/>
          </a:p>
        </p:txBody>
      </p:sp>
      <p:sp>
        <p:nvSpPr>
          <p:cNvPr id="4" name="Freeform 3">
            <a:extLst>
              <a:ext uri="{FF2B5EF4-FFF2-40B4-BE49-F238E27FC236}">
                <a16:creationId xmlns:a16="http://schemas.microsoft.com/office/drawing/2014/main" id="{C3DB682A-C96E-2330-9452-647FC9035191}"/>
              </a:ext>
            </a:extLst>
          </p:cNvPr>
          <p:cNvSpPr/>
          <p:nvPr userDrawn="1"/>
        </p:nvSpPr>
        <p:spPr>
          <a:xfrm>
            <a:off x="412176" y="179558"/>
            <a:ext cx="11601446" cy="650047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dpi="0" rotWithShape="0">
            <a:blip r:embed="rId2" cstate="email">
              <a:extLst>
                <a:ext uri="{28A0092B-C50C-407E-A947-70E740481C1C}">
                  <a14:useLocalDpi xmlns:a14="http://schemas.microsoft.com/office/drawing/2010/main"/>
                </a:ext>
              </a:extLst>
            </a:blip>
            <a:srcRect/>
            <a:stretch>
              <a:fillRect b="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pic>
        <p:nvPicPr>
          <p:cNvPr id="6" name="Picture 5" descr="A blue and white gradient&#10;&#10;AI-generated content may be incorrect.">
            <a:extLst>
              <a:ext uri="{FF2B5EF4-FFF2-40B4-BE49-F238E27FC236}">
                <a16:creationId xmlns:a16="http://schemas.microsoft.com/office/drawing/2014/main" id="{CF58666F-D5F7-EE2C-0E41-8CF32866AE36}"/>
              </a:ext>
            </a:extLst>
          </p:cNvPr>
          <p:cNvPicPr>
            <a:picLocks noChangeAspect="1"/>
          </p:cNvPicPr>
          <p:nvPr userDrawn="1"/>
        </p:nvPicPr>
        <p:blipFill>
          <a:blip r:embed="rId3" cstate="email">
            <a:alphaModFix amt="75000"/>
            <a:extLst>
              <a:ext uri="{28A0092B-C50C-407E-A947-70E740481C1C}">
                <a14:useLocalDpi xmlns:a14="http://schemas.microsoft.com/office/drawing/2010/main"/>
              </a:ext>
            </a:extLst>
          </a:blip>
          <a:srcRect/>
          <a:stretch>
            <a:fillRect/>
          </a:stretch>
        </p:blipFill>
        <p:spPr>
          <a:xfrm>
            <a:off x="412177" y="179558"/>
            <a:ext cx="7494661" cy="650047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blipFill dpi="0" rotWithShape="1">
            <a:blip r:embed="rId4" cstate="email">
              <a:alphaModFix amt="75000"/>
              <a:extLst>
                <a:ext uri="{28A0092B-C50C-407E-A947-70E740481C1C}">
                  <a14:useLocalDpi xmlns:a14="http://schemas.microsoft.com/office/drawing/2010/main"/>
                </a:ext>
              </a:extLst>
            </a:blip>
            <a:srcRect/>
            <a:stretch>
              <a:fillRect/>
            </a:stretch>
          </a:blipFill>
        </p:spPr>
      </p:pic>
      <p:sp>
        <p:nvSpPr>
          <p:cNvPr id="7" name="Freeform 6">
            <a:extLst>
              <a:ext uri="{FF2B5EF4-FFF2-40B4-BE49-F238E27FC236}">
                <a16:creationId xmlns:a16="http://schemas.microsoft.com/office/drawing/2014/main" id="{DDD5D734-2BCD-748F-6E37-5F4FD3669776}"/>
              </a:ext>
            </a:extLst>
          </p:cNvPr>
          <p:cNvSpPr/>
          <p:nvPr userDrawn="1"/>
        </p:nvSpPr>
        <p:spPr>
          <a:xfrm>
            <a:off x="176791" y="179558"/>
            <a:ext cx="235385" cy="6500473"/>
          </a:xfrm>
          <a:custGeom>
            <a:avLst/>
            <a:gdLst>
              <a:gd name="csX0" fmla="*/ 227139 w 235416"/>
              <a:gd name="csY0" fmla="*/ 0 h 6498968"/>
              <a:gd name="csX1" fmla="*/ 235416 w 235416"/>
              <a:gd name="csY1" fmla="*/ 0 h 6498968"/>
              <a:gd name="csX2" fmla="*/ 235416 w 235416"/>
              <a:gd name="csY2" fmla="*/ 6498968 h 6498968"/>
              <a:gd name="csX3" fmla="*/ 227139 w 235416"/>
              <a:gd name="csY3" fmla="*/ 6498968 h 6498968"/>
              <a:gd name="csX4" fmla="*/ 0 w 235416"/>
              <a:gd name="csY4" fmla="*/ 6271829 h 6498968"/>
              <a:gd name="csX5" fmla="*/ 0 w 235416"/>
              <a:gd name="csY5" fmla="*/ 227139 h 6498968"/>
              <a:gd name="csX6" fmla="*/ 227139 w 235416"/>
              <a:gd name="csY6" fmla="*/ 0 h 649896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5416" h="6498968">
                <a:moveTo>
                  <a:pt x="227139" y="0"/>
                </a:moveTo>
                <a:lnTo>
                  <a:pt x="235416" y="0"/>
                </a:lnTo>
                <a:lnTo>
                  <a:pt x="235416" y="6498968"/>
                </a:lnTo>
                <a:lnTo>
                  <a:pt x="227139" y="6498968"/>
                </a:lnTo>
                <a:cubicBezTo>
                  <a:pt x="101694" y="6498968"/>
                  <a:pt x="0" y="6397274"/>
                  <a:pt x="0" y="6271829"/>
                </a:cubicBezTo>
                <a:lnTo>
                  <a:pt x="0" y="227139"/>
                </a:lnTo>
                <a:cubicBezTo>
                  <a:pt x="0" y="101694"/>
                  <a:pt x="101694" y="0"/>
                  <a:pt x="227139" y="0"/>
                </a:cubicBezTo>
                <a:close/>
              </a:path>
            </a:pathLst>
          </a:custGeom>
          <a:solidFill>
            <a:srgbClr val="FAAA2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Title 1">
            <a:extLst>
              <a:ext uri="{FF2B5EF4-FFF2-40B4-BE49-F238E27FC236}">
                <a16:creationId xmlns:a16="http://schemas.microsoft.com/office/drawing/2014/main" id="{3581B509-4761-4E30-EE6E-5D0D91CB380E}"/>
              </a:ext>
            </a:extLst>
          </p:cNvPr>
          <p:cNvSpPr>
            <a:spLocks noGrp="1"/>
          </p:cNvSpPr>
          <p:nvPr>
            <p:ph type="ctrTitle" hasCustomPrompt="1"/>
          </p:nvPr>
        </p:nvSpPr>
        <p:spPr>
          <a:xfrm>
            <a:off x="964379" y="2272223"/>
            <a:ext cx="6462589" cy="1231391"/>
          </a:xfrm>
        </p:spPr>
        <p:txBody>
          <a:bodyPr wrap="square" anchor="t" anchorCtr="0">
            <a:spAutoFit/>
          </a:bodyPr>
          <a:lstStyle>
            <a:lvl1pPr algn="l">
              <a:lnSpc>
                <a:spcPct val="80000"/>
              </a:lnSpc>
              <a:defRPr sz="5000">
                <a:solidFill>
                  <a:schemeClr val="bg1"/>
                </a:solidFill>
              </a:defRPr>
            </a:lvl1pPr>
          </a:lstStyle>
          <a:p>
            <a:r>
              <a:rPr lang="en-US" dirty="0"/>
              <a:t>Cover title </a:t>
            </a:r>
            <a:br>
              <a:rPr lang="en-US" dirty="0"/>
            </a:br>
            <a:r>
              <a:rPr lang="en-US" dirty="0"/>
              <a:t>goes here</a:t>
            </a:r>
          </a:p>
        </p:txBody>
      </p:sp>
      <p:sp>
        <p:nvSpPr>
          <p:cNvPr id="3" name="Subtitle 2">
            <a:extLst>
              <a:ext uri="{FF2B5EF4-FFF2-40B4-BE49-F238E27FC236}">
                <a16:creationId xmlns:a16="http://schemas.microsoft.com/office/drawing/2014/main" id="{C0826CEB-6BA3-F101-DFD1-1267CF3AF5FD}"/>
              </a:ext>
            </a:extLst>
          </p:cNvPr>
          <p:cNvSpPr>
            <a:spLocks noGrp="1"/>
          </p:cNvSpPr>
          <p:nvPr>
            <p:ph type="subTitle" idx="1" hasCustomPrompt="1"/>
          </p:nvPr>
        </p:nvSpPr>
        <p:spPr>
          <a:xfrm>
            <a:off x="964379" y="3702665"/>
            <a:ext cx="6462589" cy="246278"/>
          </a:xfrm>
        </p:spPr>
        <p:txBody>
          <a:bodyPr wrap="square">
            <a:spAutoFit/>
          </a:bodyPr>
          <a:lstStyle>
            <a:lvl1pPr>
              <a:defRPr sz="1600" b="1">
                <a:solidFill>
                  <a:schemeClr val="bg1"/>
                </a:solidFill>
              </a:defRPr>
            </a:lvl1pPr>
          </a:lstStyle>
          <a:p>
            <a:r>
              <a:rPr lang="en-GB" dirty="0"/>
              <a:t>Subtitle</a:t>
            </a:r>
            <a:endParaRPr lang="en-US" dirty="0"/>
          </a:p>
        </p:txBody>
      </p:sp>
      <p:sp>
        <p:nvSpPr>
          <p:cNvPr id="29" name="Text Placeholder 28">
            <a:extLst>
              <a:ext uri="{FF2B5EF4-FFF2-40B4-BE49-F238E27FC236}">
                <a16:creationId xmlns:a16="http://schemas.microsoft.com/office/drawing/2014/main" id="{2888A927-4C0C-0155-3F00-486471720B36}"/>
              </a:ext>
            </a:extLst>
          </p:cNvPr>
          <p:cNvSpPr>
            <a:spLocks noGrp="1"/>
          </p:cNvSpPr>
          <p:nvPr>
            <p:ph type="body" sz="quarter" idx="10" hasCustomPrompt="1"/>
          </p:nvPr>
        </p:nvSpPr>
        <p:spPr>
          <a:xfrm>
            <a:off x="964382" y="6194545"/>
            <a:ext cx="1880942" cy="200101"/>
          </a:xfrm>
        </p:spPr>
        <p:txBody>
          <a:bodyPr>
            <a:spAutoFit/>
          </a:bodyPr>
          <a:lstStyle>
            <a:lvl1pPr>
              <a:defRPr sz="1300" b="1">
                <a:solidFill>
                  <a:schemeClr val="bg1"/>
                </a:solidFill>
              </a:defRPr>
            </a:lvl1pPr>
          </a:lstStyle>
          <a:p>
            <a:r>
              <a:rPr lang="en-GB" dirty="0"/>
              <a:t>Month Year</a:t>
            </a:r>
            <a:endParaRPr lang="en-US" dirty="0"/>
          </a:p>
        </p:txBody>
      </p:sp>
      <p:pic>
        <p:nvPicPr>
          <p:cNvPr id="11" name="Graphic 10">
            <a:extLst>
              <a:ext uri="{FF2B5EF4-FFF2-40B4-BE49-F238E27FC236}">
                <a16:creationId xmlns:a16="http://schemas.microsoft.com/office/drawing/2014/main" id="{73BAAC8C-9720-8315-C9E5-C68854137C3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895442" y="165377"/>
            <a:ext cx="3135321" cy="1544822"/>
          </a:xfrm>
          <a:prstGeom prst="rect">
            <a:avLst/>
          </a:prstGeom>
        </p:spPr>
      </p:pic>
    </p:spTree>
    <p:extLst>
      <p:ext uri="{BB962C8B-B14F-4D97-AF65-F5344CB8AC3E}">
        <p14:creationId xmlns:p14="http://schemas.microsoft.com/office/powerpoint/2010/main" val="3237367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ver Slide">
    <p:spTree>
      <p:nvGrpSpPr>
        <p:cNvPr id="1" name=""/>
        <p:cNvGrpSpPr/>
        <p:nvPr/>
      </p:nvGrpSpPr>
      <p:grpSpPr>
        <a:xfrm>
          <a:off x="0" y="0"/>
          <a:ext cx="0" cy="0"/>
          <a:chOff x="0" y="0"/>
          <a:chExt cx="0" cy="0"/>
        </a:xfrm>
      </p:grpSpPr>
      <p:sp>
        <p:nvSpPr>
          <p:cNvPr id="5" name="Logo Cover 36">
            <a:extLst>
              <a:ext uri="{FF2B5EF4-FFF2-40B4-BE49-F238E27FC236}">
                <a16:creationId xmlns:a16="http://schemas.microsoft.com/office/drawing/2014/main" id="{7DAF7505-E627-E70B-164E-FE0B68AEC530}"/>
              </a:ext>
            </a:extLst>
          </p:cNvPr>
          <p:cNvSpPr/>
          <p:nvPr userDrawn="1"/>
        </p:nvSpPr>
        <p:spPr>
          <a:xfrm>
            <a:off x="9926403" y="6330841"/>
            <a:ext cx="1935415" cy="454105"/>
          </a:xfrm>
          <a:prstGeom prst="rect">
            <a:avLst/>
          </a:prstGeom>
          <a:solidFill>
            <a:srgbClr val="FFFFFF"/>
          </a:solidFill>
          <a:ln>
            <a:noFill/>
          </a:ln>
        </p:spPr>
        <p:txBody>
          <a:bodyPr/>
          <a:lstStyle/>
          <a:p>
            <a:endParaRPr lang="en-US" sz="1867"/>
          </a:p>
        </p:txBody>
      </p:sp>
      <p:sp>
        <p:nvSpPr>
          <p:cNvPr id="4" name="Freeform 3">
            <a:extLst>
              <a:ext uri="{FF2B5EF4-FFF2-40B4-BE49-F238E27FC236}">
                <a16:creationId xmlns:a16="http://schemas.microsoft.com/office/drawing/2014/main" id="{C3DB682A-C96E-2330-9452-647FC9035191}"/>
              </a:ext>
            </a:extLst>
          </p:cNvPr>
          <p:cNvSpPr/>
          <p:nvPr userDrawn="1"/>
        </p:nvSpPr>
        <p:spPr>
          <a:xfrm>
            <a:off x="412176" y="179558"/>
            <a:ext cx="11601446" cy="650047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pic>
        <p:nvPicPr>
          <p:cNvPr id="6" name="Picture 5" descr="A blue and white gradient&#10;&#10;AI-generated content may be incorrect.">
            <a:extLst>
              <a:ext uri="{FF2B5EF4-FFF2-40B4-BE49-F238E27FC236}">
                <a16:creationId xmlns:a16="http://schemas.microsoft.com/office/drawing/2014/main" id="{CF58666F-D5F7-EE2C-0E41-8CF32866AE36}"/>
              </a:ext>
            </a:extLst>
          </p:cNvPr>
          <p:cNvPicPr>
            <a:picLocks noChangeAspect="1"/>
          </p:cNvPicPr>
          <p:nvPr userDrawn="1"/>
        </p:nvPicPr>
        <p:blipFill>
          <a:blip r:embed="rId3" cstate="email">
            <a:alphaModFix amt="75000"/>
            <a:extLst>
              <a:ext uri="{28A0092B-C50C-407E-A947-70E740481C1C}">
                <a14:useLocalDpi xmlns:a14="http://schemas.microsoft.com/office/drawing/2010/main"/>
              </a:ext>
            </a:extLst>
          </a:blip>
          <a:srcRect/>
          <a:stretch>
            <a:fillRect/>
          </a:stretch>
        </p:blipFill>
        <p:spPr>
          <a:xfrm>
            <a:off x="412177" y="179558"/>
            <a:ext cx="7494661" cy="650047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blipFill dpi="0" rotWithShape="1">
            <a:blip r:embed="rId4" cstate="email">
              <a:alphaModFix amt="75000"/>
              <a:extLst>
                <a:ext uri="{28A0092B-C50C-407E-A947-70E740481C1C}">
                  <a14:useLocalDpi xmlns:a14="http://schemas.microsoft.com/office/drawing/2010/main"/>
                </a:ext>
              </a:extLst>
            </a:blip>
            <a:srcRect/>
            <a:stretch>
              <a:fillRect/>
            </a:stretch>
          </a:blipFill>
        </p:spPr>
      </p:pic>
      <p:sp>
        <p:nvSpPr>
          <p:cNvPr id="7" name="Freeform 6">
            <a:extLst>
              <a:ext uri="{FF2B5EF4-FFF2-40B4-BE49-F238E27FC236}">
                <a16:creationId xmlns:a16="http://schemas.microsoft.com/office/drawing/2014/main" id="{DDD5D734-2BCD-748F-6E37-5F4FD3669776}"/>
              </a:ext>
            </a:extLst>
          </p:cNvPr>
          <p:cNvSpPr/>
          <p:nvPr userDrawn="1"/>
        </p:nvSpPr>
        <p:spPr>
          <a:xfrm>
            <a:off x="176791" y="179558"/>
            <a:ext cx="235385" cy="6500473"/>
          </a:xfrm>
          <a:custGeom>
            <a:avLst/>
            <a:gdLst>
              <a:gd name="csX0" fmla="*/ 227139 w 235416"/>
              <a:gd name="csY0" fmla="*/ 0 h 6498968"/>
              <a:gd name="csX1" fmla="*/ 235416 w 235416"/>
              <a:gd name="csY1" fmla="*/ 0 h 6498968"/>
              <a:gd name="csX2" fmla="*/ 235416 w 235416"/>
              <a:gd name="csY2" fmla="*/ 6498968 h 6498968"/>
              <a:gd name="csX3" fmla="*/ 227139 w 235416"/>
              <a:gd name="csY3" fmla="*/ 6498968 h 6498968"/>
              <a:gd name="csX4" fmla="*/ 0 w 235416"/>
              <a:gd name="csY4" fmla="*/ 6271829 h 6498968"/>
              <a:gd name="csX5" fmla="*/ 0 w 235416"/>
              <a:gd name="csY5" fmla="*/ 227139 h 6498968"/>
              <a:gd name="csX6" fmla="*/ 227139 w 235416"/>
              <a:gd name="csY6" fmla="*/ 0 h 649896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5416" h="6498968">
                <a:moveTo>
                  <a:pt x="227139" y="0"/>
                </a:moveTo>
                <a:lnTo>
                  <a:pt x="235416" y="0"/>
                </a:lnTo>
                <a:lnTo>
                  <a:pt x="235416" y="6498968"/>
                </a:lnTo>
                <a:lnTo>
                  <a:pt x="227139" y="6498968"/>
                </a:lnTo>
                <a:cubicBezTo>
                  <a:pt x="101694" y="6498968"/>
                  <a:pt x="0" y="6397274"/>
                  <a:pt x="0" y="6271829"/>
                </a:cubicBezTo>
                <a:lnTo>
                  <a:pt x="0" y="227139"/>
                </a:lnTo>
                <a:cubicBezTo>
                  <a:pt x="0" y="101694"/>
                  <a:pt x="101694" y="0"/>
                  <a:pt x="227139" y="0"/>
                </a:cubicBezTo>
                <a:close/>
              </a:path>
            </a:pathLst>
          </a:custGeom>
          <a:solidFill>
            <a:srgbClr val="FAAA2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Title 1">
            <a:extLst>
              <a:ext uri="{FF2B5EF4-FFF2-40B4-BE49-F238E27FC236}">
                <a16:creationId xmlns:a16="http://schemas.microsoft.com/office/drawing/2014/main" id="{3581B509-4761-4E30-EE6E-5D0D91CB380E}"/>
              </a:ext>
            </a:extLst>
          </p:cNvPr>
          <p:cNvSpPr>
            <a:spLocks noGrp="1"/>
          </p:cNvSpPr>
          <p:nvPr>
            <p:ph type="ctrTitle" hasCustomPrompt="1"/>
          </p:nvPr>
        </p:nvSpPr>
        <p:spPr>
          <a:xfrm>
            <a:off x="964379" y="2272223"/>
            <a:ext cx="6626280" cy="1231391"/>
          </a:xfrm>
        </p:spPr>
        <p:txBody>
          <a:bodyPr wrap="square" anchor="t" anchorCtr="0">
            <a:spAutoFit/>
          </a:bodyPr>
          <a:lstStyle>
            <a:lvl1pPr algn="l">
              <a:lnSpc>
                <a:spcPct val="80000"/>
              </a:lnSpc>
              <a:defRPr sz="5000">
                <a:solidFill>
                  <a:schemeClr val="bg1"/>
                </a:solidFill>
              </a:defRPr>
            </a:lvl1pPr>
          </a:lstStyle>
          <a:p>
            <a:r>
              <a:rPr lang="en-US" dirty="0"/>
              <a:t>Cover title </a:t>
            </a:r>
            <a:br>
              <a:rPr lang="en-US" dirty="0"/>
            </a:br>
            <a:r>
              <a:rPr lang="en-US" dirty="0"/>
              <a:t>goes here</a:t>
            </a:r>
          </a:p>
        </p:txBody>
      </p:sp>
      <p:sp>
        <p:nvSpPr>
          <p:cNvPr id="3" name="Subtitle 2">
            <a:extLst>
              <a:ext uri="{FF2B5EF4-FFF2-40B4-BE49-F238E27FC236}">
                <a16:creationId xmlns:a16="http://schemas.microsoft.com/office/drawing/2014/main" id="{C0826CEB-6BA3-F101-DFD1-1267CF3AF5FD}"/>
              </a:ext>
            </a:extLst>
          </p:cNvPr>
          <p:cNvSpPr>
            <a:spLocks noGrp="1"/>
          </p:cNvSpPr>
          <p:nvPr>
            <p:ph type="subTitle" idx="1" hasCustomPrompt="1"/>
          </p:nvPr>
        </p:nvSpPr>
        <p:spPr>
          <a:xfrm>
            <a:off x="964379" y="3702665"/>
            <a:ext cx="6626280" cy="246278"/>
          </a:xfrm>
        </p:spPr>
        <p:txBody>
          <a:bodyPr wrap="square">
            <a:spAutoFit/>
          </a:bodyPr>
          <a:lstStyle>
            <a:lvl1pPr>
              <a:defRPr sz="1600" b="1">
                <a:solidFill>
                  <a:schemeClr val="bg1"/>
                </a:solidFill>
              </a:defRPr>
            </a:lvl1pPr>
          </a:lstStyle>
          <a:p>
            <a:r>
              <a:rPr lang="en-GB" dirty="0"/>
              <a:t>Subtitle</a:t>
            </a:r>
            <a:endParaRPr lang="en-US" dirty="0"/>
          </a:p>
        </p:txBody>
      </p:sp>
      <p:sp>
        <p:nvSpPr>
          <p:cNvPr id="29" name="Text Placeholder 28">
            <a:extLst>
              <a:ext uri="{FF2B5EF4-FFF2-40B4-BE49-F238E27FC236}">
                <a16:creationId xmlns:a16="http://schemas.microsoft.com/office/drawing/2014/main" id="{2888A927-4C0C-0155-3F00-486471720B36}"/>
              </a:ext>
            </a:extLst>
          </p:cNvPr>
          <p:cNvSpPr>
            <a:spLocks noGrp="1"/>
          </p:cNvSpPr>
          <p:nvPr>
            <p:ph type="body" sz="quarter" idx="10" hasCustomPrompt="1"/>
          </p:nvPr>
        </p:nvSpPr>
        <p:spPr>
          <a:xfrm>
            <a:off x="964379" y="6194545"/>
            <a:ext cx="1880942" cy="200101"/>
          </a:xfrm>
        </p:spPr>
        <p:txBody>
          <a:bodyPr>
            <a:spAutoFit/>
          </a:bodyPr>
          <a:lstStyle>
            <a:lvl1pPr>
              <a:defRPr sz="1300" b="1">
                <a:solidFill>
                  <a:schemeClr val="bg1"/>
                </a:solidFill>
              </a:defRPr>
            </a:lvl1pPr>
          </a:lstStyle>
          <a:p>
            <a:r>
              <a:rPr lang="en-GB" dirty="0"/>
              <a:t>Month Year</a:t>
            </a:r>
            <a:endParaRPr lang="en-US" dirty="0"/>
          </a:p>
        </p:txBody>
      </p:sp>
      <p:pic>
        <p:nvPicPr>
          <p:cNvPr id="11" name="Graphic 10">
            <a:extLst>
              <a:ext uri="{FF2B5EF4-FFF2-40B4-BE49-F238E27FC236}">
                <a16:creationId xmlns:a16="http://schemas.microsoft.com/office/drawing/2014/main" id="{73BAAC8C-9720-8315-C9E5-C68854137C3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761876" y="165378"/>
            <a:ext cx="2268887" cy="1117916"/>
          </a:xfrm>
          <a:prstGeom prst="rect">
            <a:avLst/>
          </a:prstGeom>
        </p:spPr>
      </p:pic>
    </p:spTree>
    <p:extLst>
      <p:ext uri="{BB962C8B-B14F-4D97-AF65-F5344CB8AC3E}">
        <p14:creationId xmlns:p14="http://schemas.microsoft.com/office/powerpoint/2010/main" val="4036156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over Slide">
    <p:spTree>
      <p:nvGrpSpPr>
        <p:cNvPr id="1" name=""/>
        <p:cNvGrpSpPr/>
        <p:nvPr/>
      </p:nvGrpSpPr>
      <p:grpSpPr>
        <a:xfrm>
          <a:off x="0" y="0"/>
          <a:ext cx="0" cy="0"/>
          <a:chOff x="0" y="0"/>
          <a:chExt cx="0" cy="0"/>
        </a:xfrm>
      </p:grpSpPr>
      <p:sp>
        <p:nvSpPr>
          <p:cNvPr id="5" name="Logo Cover 36">
            <a:extLst>
              <a:ext uri="{FF2B5EF4-FFF2-40B4-BE49-F238E27FC236}">
                <a16:creationId xmlns:a16="http://schemas.microsoft.com/office/drawing/2014/main" id="{E2CBBAC2-A64F-09EB-56B5-F57359838E7F}"/>
              </a:ext>
            </a:extLst>
          </p:cNvPr>
          <p:cNvSpPr/>
          <p:nvPr userDrawn="1"/>
        </p:nvSpPr>
        <p:spPr>
          <a:xfrm>
            <a:off x="9926403" y="6330841"/>
            <a:ext cx="1935415" cy="454105"/>
          </a:xfrm>
          <a:prstGeom prst="rect">
            <a:avLst/>
          </a:prstGeom>
          <a:solidFill>
            <a:srgbClr val="FFFFFF"/>
          </a:solidFill>
          <a:ln>
            <a:noFill/>
          </a:ln>
        </p:spPr>
        <p:txBody>
          <a:bodyPr/>
          <a:lstStyle/>
          <a:p>
            <a:endParaRPr lang="en-US" sz="1867"/>
          </a:p>
        </p:txBody>
      </p:sp>
      <p:sp>
        <p:nvSpPr>
          <p:cNvPr id="4" name="Freeform 3">
            <a:extLst>
              <a:ext uri="{FF2B5EF4-FFF2-40B4-BE49-F238E27FC236}">
                <a16:creationId xmlns:a16="http://schemas.microsoft.com/office/drawing/2014/main" id="{C3DB682A-C96E-2330-9452-647FC9035191}"/>
              </a:ext>
            </a:extLst>
          </p:cNvPr>
          <p:cNvSpPr/>
          <p:nvPr userDrawn="1"/>
        </p:nvSpPr>
        <p:spPr>
          <a:xfrm>
            <a:off x="412176" y="179558"/>
            <a:ext cx="11601446" cy="650047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pic>
        <p:nvPicPr>
          <p:cNvPr id="6" name="Picture 5" descr="A blue and white gradient&#10;&#10;AI-generated content may be incorrect.">
            <a:extLst>
              <a:ext uri="{FF2B5EF4-FFF2-40B4-BE49-F238E27FC236}">
                <a16:creationId xmlns:a16="http://schemas.microsoft.com/office/drawing/2014/main" id="{CF58666F-D5F7-EE2C-0E41-8CF32866AE36}"/>
              </a:ext>
            </a:extLst>
          </p:cNvPr>
          <p:cNvPicPr>
            <a:picLocks noChangeAspect="1"/>
          </p:cNvPicPr>
          <p:nvPr userDrawn="1"/>
        </p:nvPicPr>
        <p:blipFill>
          <a:blip r:embed="rId3" cstate="email">
            <a:alphaModFix amt="75000"/>
            <a:extLst>
              <a:ext uri="{28A0092B-C50C-407E-A947-70E740481C1C}">
                <a14:useLocalDpi xmlns:a14="http://schemas.microsoft.com/office/drawing/2010/main"/>
              </a:ext>
            </a:extLst>
          </a:blip>
          <a:srcRect/>
          <a:stretch>
            <a:fillRect/>
          </a:stretch>
        </p:blipFill>
        <p:spPr>
          <a:xfrm>
            <a:off x="412177" y="179558"/>
            <a:ext cx="7494661" cy="650047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blipFill dpi="0" rotWithShape="1">
            <a:blip r:embed="rId4" cstate="email">
              <a:alphaModFix amt="75000"/>
              <a:extLst>
                <a:ext uri="{28A0092B-C50C-407E-A947-70E740481C1C}">
                  <a14:useLocalDpi xmlns:a14="http://schemas.microsoft.com/office/drawing/2010/main"/>
                </a:ext>
              </a:extLst>
            </a:blip>
            <a:srcRect/>
            <a:stretch>
              <a:fillRect/>
            </a:stretch>
          </a:blipFill>
        </p:spPr>
      </p:pic>
      <p:sp>
        <p:nvSpPr>
          <p:cNvPr id="7" name="Freeform 6">
            <a:extLst>
              <a:ext uri="{FF2B5EF4-FFF2-40B4-BE49-F238E27FC236}">
                <a16:creationId xmlns:a16="http://schemas.microsoft.com/office/drawing/2014/main" id="{DDD5D734-2BCD-748F-6E37-5F4FD3669776}"/>
              </a:ext>
            </a:extLst>
          </p:cNvPr>
          <p:cNvSpPr/>
          <p:nvPr userDrawn="1"/>
        </p:nvSpPr>
        <p:spPr>
          <a:xfrm>
            <a:off x="176791" y="179558"/>
            <a:ext cx="235385" cy="6500473"/>
          </a:xfrm>
          <a:custGeom>
            <a:avLst/>
            <a:gdLst>
              <a:gd name="csX0" fmla="*/ 227139 w 235416"/>
              <a:gd name="csY0" fmla="*/ 0 h 6498968"/>
              <a:gd name="csX1" fmla="*/ 235416 w 235416"/>
              <a:gd name="csY1" fmla="*/ 0 h 6498968"/>
              <a:gd name="csX2" fmla="*/ 235416 w 235416"/>
              <a:gd name="csY2" fmla="*/ 6498968 h 6498968"/>
              <a:gd name="csX3" fmla="*/ 227139 w 235416"/>
              <a:gd name="csY3" fmla="*/ 6498968 h 6498968"/>
              <a:gd name="csX4" fmla="*/ 0 w 235416"/>
              <a:gd name="csY4" fmla="*/ 6271829 h 6498968"/>
              <a:gd name="csX5" fmla="*/ 0 w 235416"/>
              <a:gd name="csY5" fmla="*/ 227139 h 6498968"/>
              <a:gd name="csX6" fmla="*/ 227139 w 235416"/>
              <a:gd name="csY6" fmla="*/ 0 h 649896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5416" h="6498968">
                <a:moveTo>
                  <a:pt x="227139" y="0"/>
                </a:moveTo>
                <a:lnTo>
                  <a:pt x="235416" y="0"/>
                </a:lnTo>
                <a:lnTo>
                  <a:pt x="235416" y="6498968"/>
                </a:lnTo>
                <a:lnTo>
                  <a:pt x="227139" y="6498968"/>
                </a:lnTo>
                <a:cubicBezTo>
                  <a:pt x="101694" y="6498968"/>
                  <a:pt x="0" y="6397274"/>
                  <a:pt x="0" y="6271829"/>
                </a:cubicBezTo>
                <a:lnTo>
                  <a:pt x="0" y="227139"/>
                </a:lnTo>
                <a:cubicBezTo>
                  <a:pt x="0" y="101694"/>
                  <a:pt x="101694" y="0"/>
                  <a:pt x="227139" y="0"/>
                </a:cubicBezTo>
                <a:close/>
              </a:path>
            </a:pathLst>
          </a:custGeom>
          <a:solidFill>
            <a:srgbClr val="FAAA2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Title 1">
            <a:extLst>
              <a:ext uri="{FF2B5EF4-FFF2-40B4-BE49-F238E27FC236}">
                <a16:creationId xmlns:a16="http://schemas.microsoft.com/office/drawing/2014/main" id="{3581B509-4761-4E30-EE6E-5D0D91CB380E}"/>
              </a:ext>
            </a:extLst>
          </p:cNvPr>
          <p:cNvSpPr>
            <a:spLocks noGrp="1"/>
          </p:cNvSpPr>
          <p:nvPr>
            <p:ph type="ctrTitle" hasCustomPrompt="1"/>
          </p:nvPr>
        </p:nvSpPr>
        <p:spPr>
          <a:xfrm>
            <a:off x="964379" y="2272223"/>
            <a:ext cx="6626280" cy="1231391"/>
          </a:xfrm>
        </p:spPr>
        <p:txBody>
          <a:bodyPr wrap="square" anchor="t" anchorCtr="0">
            <a:spAutoFit/>
          </a:bodyPr>
          <a:lstStyle>
            <a:lvl1pPr algn="l">
              <a:lnSpc>
                <a:spcPct val="80000"/>
              </a:lnSpc>
              <a:defRPr sz="5000">
                <a:solidFill>
                  <a:schemeClr val="bg1"/>
                </a:solidFill>
              </a:defRPr>
            </a:lvl1pPr>
          </a:lstStyle>
          <a:p>
            <a:r>
              <a:rPr lang="en-US" dirty="0"/>
              <a:t>Cover title </a:t>
            </a:r>
            <a:br>
              <a:rPr lang="en-US" dirty="0"/>
            </a:br>
            <a:r>
              <a:rPr lang="en-US" dirty="0"/>
              <a:t>goes here</a:t>
            </a:r>
          </a:p>
        </p:txBody>
      </p:sp>
      <p:sp>
        <p:nvSpPr>
          <p:cNvPr id="3" name="Subtitle 2">
            <a:extLst>
              <a:ext uri="{FF2B5EF4-FFF2-40B4-BE49-F238E27FC236}">
                <a16:creationId xmlns:a16="http://schemas.microsoft.com/office/drawing/2014/main" id="{C0826CEB-6BA3-F101-DFD1-1267CF3AF5FD}"/>
              </a:ext>
            </a:extLst>
          </p:cNvPr>
          <p:cNvSpPr>
            <a:spLocks noGrp="1"/>
          </p:cNvSpPr>
          <p:nvPr>
            <p:ph type="subTitle" idx="1" hasCustomPrompt="1"/>
          </p:nvPr>
        </p:nvSpPr>
        <p:spPr>
          <a:xfrm>
            <a:off x="964379" y="3702665"/>
            <a:ext cx="6626280" cy="246278"/>
          </a:xfrm>
        </p:spPr>
        <p:txBody>
          <a:bodyPr wrap="square">
            <a:spAutoFit/>
          </a:bodyPr>
          <a:lstStyle>
            <a:lvl1pPr>
              <a:defRPr sz="1600" b="1">
                <a:solidFill>
                  <a:schemeClr val="bg1"/>
                </a:solidFill>
              </a:defRPr>
            </a:lvl1pPr>
          </a:lstStyle>
          <a:p>
            <a:r>
              <a:rPr lang="en-GB" dirty="0"/>
              <a:t>Subtitle</a:t>
            </a:r>
            <a:endParaRPr lang="en-US" dirty="0"/>
          </a:p>
        </p:txBody>
      </p:sp>
      <p:sp>
        <p:nvSpPr>
          <p:cNvPr id="29" name="Text Placeholder 28">
            <a:extLst>
              <a:ext uri="{FF2B5EF4-FFF2-40B4-BE49-F238E27FC236}">
                <a16:creationId xmlns:a16="http://schemas.microsoft.com/office/drawing/2014/main" id="{2888A927-4C0C-0155-3F00-486471720B36}"/>
              </a:ext>
            </a:extLst>
          </p:cNvPr>
          <p:cNvSpPr>
            <a:spLocks noGrp="1"/>
          </p:cNvSpPr>
          <p:nvPr>
            <p:ph type="body" sz="quarter" idx="10" hasCustomPrompt="1"/>
          </p:nvPr>
        </p:nvSpPr>
        <p:spPr>
          <a:xfrm>
            <a:off x="964379" y="6194545"/>
            <a:ext cx="1880942" cy="200101"/>
          </a:xfrm>
        </p:spPr>
        <p:txBody>
          <a:bodyPr>
            <a:spAutoFit/>
          </a:bodyPr>
          <a:lstStyle>
            <a:lvl1pPr>
              <a:defRPr sz="1300" b="1">
                <a:solidFill>
                  <a:schemeClr val="bg1"/>
                </a:solidFill>
              </a:defRPr>
            </a:lvl1pPr>
          </a:lstStyle>
          <a:p>
            <a:r>
              <a:rPr lang="en-GB" dirty="0"/>
              <a:t>Month Year</a:t>
            </a:r>
            <a:endParaRPr lang="en-US" dirty="0"/>
          </a:p>
        </p:txBody>
      </p:sp>
      <p:pic>
        <p:nvPicPr>
          <p:cNvPr id="11" name="Graphic 10">
            <a:extLst>
              <a:ext uri="{FF2B5EF4-FFF2-40B4-BE49-F238E27FC236}">
                <a16:creationId xmlns:a16="http://schemas.microsoft.com/office/drawing/2014/main" id="{73BAAC8C-9720-8315-C9E5-C68854137C3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761876" y="165378"/>
            <a:ext cx="2268887" cy="1117916"/>
          </a:xfrm>
          <a:prstGeom prst="rect">
            <a:avLst/>
          </a:prstGeom>
        </p:spPr>
      </p:pic>
    </p:spTree>
    <p:extLst>
      <p:ext uri="{BB962C8B-B14F-4D97-AF65-F5344CB8AC3E}">
        <p14:creationId xmlns:p14="http://schemas.microsoft.com/office/powerpoint/2010/main" val="1435385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over Slide">
    <p:spTree>
      <p:nvGrpSpPr>
        <p:cNvPr id="1" name=""/>
        <p:cNvGrpSpPr/>
        <p:nvPr/>
      </p:nvGrpSpPr>
      <p:grpSpPr>
        <a:xfrm>
          <a:off x="0" y="0"/>
          <a:ext cx="0" cy="0"/>
          <a:chOff x="0" y="0"/>
          <a:chExt cx="0" cy="0"/>
        </a:xfrm>
      </p:grpSpPr>
      <p:sp>
        <p:nvSpPr>
          <p:cNvPr id="5" name="Logo Cover 36">
            <a:extLst>
              <a:ext uri="{FF2B5EF4-FFF2-40B4-BE49-F238E27FC236}">
                <a16:creationId xmlns:a16="http://schemas.microsoft.com/office/drawing/2014/main" id="{C630FA8B-C6AC-E798-40DB-908F0124DCC6}"/>
              </a:ext>
            </a:extLst>
          </p:cNvPr>
          <p:cNvSpPr/>
          <p:nvPr userDrawn="1"/>
        </p:nvSpPr>
        <p:spPr>
          <a:xfrm>
            <a:off x="9926403" y="6330841"/>
            <a:ext cx="1935415" cy="454105"/>
          </a:xfrm>
          <a:prstGeom prst="rect">
            <a:avLst/>
          </a:prstGeom>
          <a:solidFill>
            <a:srgbClr val="FFFFFF"/>
          </a:solidFill>
          <a:ln>
            <a:noFill/>
          </a:ln>
        </p:spPr>
        <p:txBody>
          <a:bodyPr/>
          <a:lstStyle/>
          <a:p>
            <a:endParaRPr lang="en-US" sz="1867"/>
          </a:p>
        </p:txBody>
      </p:sp>
      <p:sp>
        <p:nvSpPr>
          <p:cNvPr id="4" name="Freeform 3">
            <a:extLst>
              <a:ext uri="{FF2B5EF4-FFF2-40B4-BE49-F238E27FC236}">
                <a16:creationId xmlns:a16="http://schemas.microsoft.com/office/drawing/2014/main" id="{C3DB682A-C96E-2330-9452-647FC9035191}"/>
              </a:ext>
            </a:extLst>
          </p:cNvPr>
          <p:cNvSpPr/>
          <p:nvPr userDrawn="1"/>
        </p:nvSpPr>
        <p:spPr>
          <a:xfrm>
            <a:off x="412176" y="179558"/>
            <a:ext cx="11601446" cy="650047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pic>
        <p:nvPicPr>
          <p:cNvPr id="6" name="Picture 5" descr="A blue and white gradient&#10;&#10;AI-generated content may be incorrect.">
            <a:extLst>
              <a:ext uri="{FF2B5EF4-FFF2-40B4-BE49-F238E27FC236}">
                <a16:creationId xmlns:a16="http://schemas.microsoft.com/office/drawing/2014/main" id="{CF58666F-D5F7-EE2C-0E41-8CF32866AE36}"/>
              </a:ext>
            </a:extLst>
          </p:cNvPr>
          <p:cNvPicPr>
            <a:picLocks noChangeAspect="1"/>
          </p:cNvPicPr>
          <p:nvPr userDrawn="1"/>
        </p:nvPicPr>
        <p:blipFill>
          <a:blip r:embed="rId3" cstate="email">
            <a:alphaModFix amt="75000"/>
            <a:extLst>
              <a:ext uri="{28A0092B-C50C-407E-A947-70E740481C1C}">
                <a14:useLocalDpi xmlns:a14="http://schemas.microsoft.com/office/drawing/2010/main"/>
              </a:ext>
            </a:extLst>
          </a:blip>
          <a:srcRect/>
          <a:stretch>
            <a:fillRect/>
          </a:stretch>
        </p:blipFill>
        <p:spPr>
          <a:xfrm>
            <a:off x="412177" y="179558"/>
            <a:ext cx="7494661" cy="650047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blipFill dpi="0" rotWithShape="1">
            <a:blip r:embed="rId4" cstate="email">
              <a:alphaModFix amt="75000"/>
              <a:extLst>
                <a:ext uri="{28A0092B-C50C-407E-A947-70E740481C1C}">
                  <a14:useLocalDpi xmlns:a14="http://schemas.microsoft.com/office/drawing/2010/main"/>
                </a:ext>
              </a:extLst>
            </a:blip>
            <a:srcRect/>
            <a:stretch>
              <a:fillRect/>
            </a:stretch>
          </a:blipFill>
        </p:spPr>
      </p:pic>
      <p:sp>
        <p:nvSpPr>
          <p:cNvPr id="7" name="Freeform 6">
            <a:extLst>
              <a:ext uri="{FF2B5EF4-FFF2-40B4-BE49-F238E27FC236}">
                <a16:creationId xmlns:a16="http://schemas.microsoft.com/office/drawing/2014/main" id="{DDD5D734-2BCD-748F-6E37-5F4FD3669776}"/>
              </a:ext>
            </a:extLst>
          </p:cNvPr>
          <p:cNvSpPr/>
          <p:nvPr userDrawn="1"/>
        </p:nvSpPr>
        <p:spPr>
          <a:xfrm>
            <a:off x="176791" y="179558"/>
            <a:ext cx="235385" cy="6500473"/>
          </a:xfrm>
          <a:custGeom>
            <a:avLst/>
            <a:gdLst>
              <a:gd name="csX0" fmla="*/ 227139 w 235416"/>
              <a:gd name="csY0" fmla="*/ 0 h 6498968"/>
              <a:gd name="csX1" fmla="*/ 235416 w 235416"/>
              <a:gd name="csY1" fmla="*/ 0 h 6498968"/>
              <a:gd name="csX2" fmla="*/ 235416 w 235416"/>
              <a:gd name="csY2" fmla="*/ 6498968 h 6498968"/>
              <a:gd name="csX3" fmla="*/ 227139 w 235416"/>
              <a:gd name="csY3" fmla="*/ 6498968 h 6498968"/>
              <a:gd name="csX4" fmla="*/ 0 w 235416"/>
              <a:gd name="csY4" fmla="*/ 6271829 h 6498968"/>
              <a:gd name="csX5" fmla="*/ 0 w 235416"/>
              <a:gd name="csY5" fmla="*/ 227139 h 6498968"/>
              <a:gd name="csX6" fmla="*/ 227139 w 235416"/>
              <a:gd name="csY6" fmla="*/ 0 h 649896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5416" h="6498968">
                <a:moveTo>
                  <a:pt x="227139" y="0"/>
                </a:moveTo>
                <a:lnTo>
                  <a:pt x="235416" y="0"/>
                </a:lnTo>
                <a:lnTo>
                  <a:pt x="235416" y="6498968"/>
                </a:lnTo>
                <a:lnTo>
                  <a:pt x="227139" y="6498968"/>
                </a:lnTo>
                <a:cubicBezTo>
                  <a:pt x="101694" y="6498968"/>
                  <a:pt x="0" y="6397274"/>
                  <a:pt x="0" y="6271829"/>
                </a:cubicBezTo>
                <a:lnTo>
                  <a:pt x="0" y="227139"/>
                </a:lnTo>
                <a:cubicBezTo>
                  <a:pt x="0" y="101694"/>
                  <a:pt x="101694" y="0"/>
                  <a:pt x="227139" y="0"/>
                </a:cubicBezTo>
                <a:close/>
              </a:path>
            </a:pathLst>
          </a:custGeom>
          <a:solidFill>
            <a:srgbClr val="FAAA2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Title 1">
            <a:extLst>
              <a:ext uri="{FF2B5EF4-FFF2-40B4-BE49-F238E27FC236}">
                <a16:creationId xmlns:a16="http://schemas.microsoft.com/office/drawing/2014/main" id="{3581B509-4761-4E30-EE6E-5D0D91CB380E}"/>
              </a:ext>
            </a:extLst>
          </p:cNvPr>
          <p:cNvSpPr>
            <a:spLocks noGrp="1"/>
          </p:cNvSpPr>
          <p:nvPr>
            <p:ph type="ctrTitle" hasCustomPrompt="1"/>
          </p:nvPr>
        </p:nvSpPr>
        <p:spPr>
          <a:xfrm>
            <a:off x="964379" y="2272223"/>
            <a:ext cx="6626280" cy="1231391"/>
          </a:xfrm>
        </p:spPr>
        <p:txBody>
          <a:bodyPr wrap="square" anchor="t" anchorCtr="0">
            <a:spAutoFit/>
          </a:bodyPr>
          <a:lstStyle>
            <a:lvl1pPr algn="l">
              <a:lnSpc>
                <a:spcPct val="80000"/>
              </a:lnSpc>
              <a:defRPr sz="5000">
                <a:solidFill>
                  <a:schemeClr val="bg1"/>
                </a:solidFill>
              </a:defRPr>
            </a:lvl1pPr>
          </a:lstStyle>
          <a:p>
            <a:r>
              <a:rPr lang="en-US" dirty="0"/>
              <a:t>Cover title </a:t>
            </a:r>
            <a:br>
              <a:rPr lang="en-US" dirty="0"/>
            </a:br>
            <a:r>
              <a:rPr lang="en-US" dirty="0"/>
              <a:t>goes here</a:t>
            </a:r>
          </a:p>
        </p:txBody>
      </p:sp>
      <p:sp>
        <p:nvSpPr>
          <p:cNvPr id="3" name="Subtitle 2">
            <a:extLst>
              <a:ext uri="{FF2B5EF4-FFF2-40B4-BE49-F238E27FC236}">
                <a16:creationId xmlns:a16="http://schemas.microsoft.com/office/drawing/2014/main" id="{C0826CEB-6BA3-F101-DFD1-1267CF3AF5FD}"/>
              </a:ext>
            </a:extLst>
          </p:cNvPr>
          <p:cNvSpPr>
            <a:spLocks noGrp="1"/>
          </p:cNvSpPr>
          <p:nvPr>
            <p:ph type="subTitle" idx="1" hasCustomPrompt="1"/>
          </p:nvPr>
        </p:nvSpPr>
        <p:spPr>
          <a:xfrm>
            <a:off x="964379" y="3702665"/>
            <a:ext cx="6626280" cy="246278"/>
          </a:xfrm>
        </p:spPr>
        <p:txBody>
          <a:bodyPr wrap="square">
            <a:spAutoFit/>
          </a:bodyPr>
          <a:lstStyle>
            <a:lvl1pPr>
              <a:defRPr sz="1600" b="1">
                <a:solidFill>
                  <a:schemeClr val="bg1"/>
                </a:solidFill>
              </a:defRPr>
            </a:lvl1pPr>
          </a:lstStyle>
          <a:p>
            <a:r>
              <a:rPr lang="en-GB" dirty="0"/>
              <a:t>Subtitle</a:t>
            </a:r>
            <a:endParaRPr lang="en-US" dirty="0"/>
          </a:p>
        </p:txBody>
      </p:sp>
      <p:sp>
        <p:nvSpPr>
          <p:cNvPr id="29" name="Text Placeholder 28">
            <a:extLst>
              <a:ext uri="{FF2B5EF4-FFF2-40B4-BE49-F238E27FC236}">
                <a16:creationId xmlns:a16="http://schemas.microsoft.com/office/drawing/2014/main" id="{2888A927-4C0C-0155-3F00-486471720B36}"/>
              </a:ext>
            </a:extLst>
          </p:cNvPr>
          <p:cNvSpPr>
            <a:spLocks noGrp="1"/>
          </p:cNvSpPr>
          <p:nvPr>
            <p:ph type="body" sz="quarter" idx="10" hasCustomPrompt="1"/>
          </p:nvPr>
        </p:nvSpPr>
        <p:spPr>
          <a:xfrm>
            <a:off x="964379" y="6194545"/>
            <a:ext cx="1880942" cy="200101"/>
          </a:xfrm>
        </p:spPr>
        <p:txBody>
          <a:bodyPr>
            <a:spAutoFit/>
          </a:bodyPr>
          <a:lstStyle>
            <a:lvl1pPr>
              <a:defRPr sz="1300" b="1">
                <a:solidFill>
                  <a:schemeClr val="bg1"/>
                </a:solidFill>
              </a:defRPr>
            </a:lvl1pPr>
          </a:lstStyle>
          <a:p>
            <a:r>
              <a:rPr lang="en-GB" dirty="0"/>
              <a:t>Month Year</a:t>
            </a:r>
            <a:endParaRPr lang="en-US" dirty="0"/>
          </a:p>
        </p:txBody>
      </p:sp>
      <p:pic>
        <p:nvPicPr>
          <p:cNvPr id="11" name="Graphic 10">
            <a:extLst>
              <a:ext uri="{FF2B5EF4-FFF2-40B4-BE49-F238E27FC236}">
                <a16:creationId xmlns:a16="http://schemas.microsoft.com/office/drawing/2014/main" id="{73BAAC8C-9720-8315-C9E5-C68854137C3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761876" y="165378"/>
            <a:ext cx="2268887" cy="1117916"/>
          </a:xfrm>
          <a:prstGeom prst="rect">
            <a:avLst/>
          </a:prstGeom>
        </p:spPr>
      </p:pic>
    </p:spTree>
    <p:extLst>
      <p:ext uri="{BB962C8B-B14F-4D97-AF65-F5344CB8AC3E}">
        <p14:creationId xmlns:p14="http://schemas.microsoft.com/office/powerpoint/2010/main" val="59514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over Slide">
    <p:spTree>
      <p:nvGrpSpPr>
        <p:cNvPr id="1" name=""/>
        <p:cNvGrpSpPr/>
        <p:nvPr/>
      </p:nvGrpSpPr>
      <p:grpSpPr>
        <a:xfrm>
          <a:off x="0" y="0"/>
          <a:ext cx="0" cy="0"/>
          <a:chOff x="0" y="0"/>
          <a:chExt cx="0" cy="0"/>
        </a:xfrm>
      </p:grpSpPr>
      <p:sp>
        <p:nvSpPr>
          <p:cNvPr id="12" name="Logo Cover 36">
            <a:extLst>
              <a:ext uri="{FF2B5EF4-FFF2-40B4-BE49-F238E27FC236}">
                <a16:creationId xmlns:a16="http://schemas.microsoft.com/office/drawing/2014/main" id="{D84BC5D1-FDE3-0E63-40BE-2C318FB40058}"/>
              </a:ext>
            </a:extLst>
          </p:cNvPr>
          <p:cNvSpPr/>
          <p:nvPr userDrawn="1"/>
        </p:nvSpPr>
        <p:spPr>
          <a:xfrm>
            <a:off x="9926403" y="6330841"/>
            <a:ext cx="1935415" cy="454105"/>
          </a:xfrm>
          <a:prstGeom prst="rect">
            <a:avLst/>
          </a:prstGeom>
          <a:solidFill>
            <a:srgbClr val="FFFFFF"/>
          </a:solidFill>
          <a:ln>
            <a:noFill/>
          </a:ln>
        </p:spPr>
        <p:txBody>
          <a:bodyPr/>
          <a:lstStyle/>
          <a:p>
            <a:endParaRPr lang="en-US" sz="1867"/>
          </a:p>
        </p:txBody>
      </p:sp>
      <p:sp>
        <p:nvSpPr>
          <p:cNvPr id="4" name="Freeform 3">
            <a:extLst>
              <a:ext uri="{FF2B5EF4-FFF2-40B4-BE49-F238E27FC236}">
                <a16:creationId xmlns:a16="http://schemas.microsoft.com/office/drawing/2014/main" id="{C3DB682A-C96E-2330-9452-647FC9035191}"/>
              </a:ext>
            </a:extLst>
          </p:cNvPr>
          <p:cNvSpPr>
            <a:spLocks/>
          </p:cNvSpPr>
          <p:nvPr userDrawn="1"/>
        </p:nvSpPr>
        <p:spPr>
          <a:xfrm>
            <a:off x="412176" y="179558"/>
            <a:ext cx="11601446" cy="650047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pic>
        <p:nvPicPr>
          <p:cNvPr id="6" name="Picture 5" descr="A blue and white gradient&#10;&#10;AI-generated content may be incorrect.">
            <a:extLst>
              <a:ext uri="{FF2B5EF4-FFF2-40B4-BE49-F238E27FC236}">
                <a16:creationId xmlns:a16="http://schemas.microsoft.com/office/drawing/2014/main" id="{CF58666F-D5F7-EE2C-0E41-8CF32866AE36}"/>
              </a:ext>
            </a:extLst>
          </p:cNvPr>
          <p:cNvPicPr>
            <a:picLocks noChangeAspect="1"/>
          </p:cNvPicPr>
          <p:nvPr userDrawn="1"/>
        </p:nvPicPr>
        <p:blipFill>
          <a:blip r:embed="rId3" cstate="email">
            <a:alphaModFix amt="75000"/>
            <a:extLst>
              <a:ext uri="{28A0092B-C50C-407E-A947-70E740481C1C}">
                <a14:useLocalDpi xmlns:a14="http://schemas.microsoft.com/office/drawing/2010/main"/>
              </a:ext>
            </a:extLst>
          </a:blip>
          <a:srcRect/>
          <a:stretch>
            <a:fillRect/>
          </a:stretch>
        </p:blipFill>
        <p:spPr>
          <a:xfrm>
            <a:off x="412177" y="179558"/>
            <a:ext cx="7494661" cy="650047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blipFill dpi="0" rotWithShape="1">
            <a:blip r:embed="rId4" cstate="email">
              <a:alphaModFix amt="75000"/>
              <a:extLst>
                <a:ext uri="{28A0092B-C50C-407E-A947-70E740481C1C}">
                  <a14:useLocalDpi xmlns:a14="http://schemas.microsoft.com/office/drawing/2010/main"/>
                </a:ext>
              </a:extLst>
            </a:blip>
            <a:srcRect/>
            <a:stretch>
              <a:fillRect/>
            </a:stretch>
          </a:blipFill>
        </p:spPr>
      </p:pic>
      <p:sp>
        <p:nvSpPr>
          <p:cNvPr id="7" name="Freeform 6">
            <a:extLst>
              <a:ext uri="{FF2B5EF4-FFF2-40B4-BE49-F238E27FC236}">
                <a16:creationId xmlns:a16="http://schemas.microsoft.com/office/drawing/2014/main" id="{DDD5D734-2BCD-748F-6E37-5F4FD3669776}"/>
              </a:ext>
            </a:extLst>
          </p:cNvPr>
          <p:cNvSpPr/>
          <p:nvPr userDrawn="1"/>
        </p:nvSpPr>
        <p:spPr>
          <a:xfrm>
            <a:off x="176791" y="179558"/>
            <a:ext cx="235385" cy="6500473"/>
          </a:xfrm>
          <a:custGeom>
            <a:avLst/>
            <a:gdLst>
              <a:gd name="csX0" fmla="*/ 227139 w 235416"/>
              <a:gd name="csY0" fmla="*/ 0 h 6498968"/>
              <a:gd name="csX1" fmla="*/ 235416 w 235416"/>
              <a:gd name="csY1" fmla="*/ 0 h 6498968"/>
              <a:gd name="csX2" fmla="*/ 235416 w 235416"/>
              <a:gd name="csY2" fmla="*/ 6498968 h 6498968"/>
              <a:gd name="csX3" fmla="*/ 227139 w 235416"/>
              <a:gd name="csY3" fmla="*/ 6498968 h 6498968"/>
              <a:gd name="csX4" fmla="*/ 0 w 235416"/>
              <a:gd name="csY4" fmla="*/ 6271829 h 6498968"/>
              <a:gd name="csX5" fmla="*/ 0 w 235416"/>
              <a:gd name="csY5" fmla="*/ 227139 h 6498968"/>
              <a:gd name="csX6" fmla="*/ 227139 w 235416"/>
              <a:gd name="csY6" fmla="*/ 0 h 649896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5416" h="6498968">
                <a:moveTo>
                  <a:pt x="227139" y="0"/>
                </a:moveTo>
                <a:lnTo>
                  <a:pt x="235416" y="0"/>
                </a:lnTo>
                <a:lnTo>
                  <a:pt x="235416" y="6498968"/>
                </a:lnTo>
                <a:lnTo>
                  <a:pt x="227139" y="6498968"/>
                </a:lnTo>
                <a:cubicBezTo>
                  <a:pt x="101694" y="6498968"/>
                  <a:pt x="0" y="6397274"/>
                  <a:pt x="0" y="6271829"/>
                </a:cubicBezTo>
                <a:lnTo>
                  <a:pt x="0" y="227139"/>
                </a:lnTo>
                <a:cubicBezTo>
                  <a:pt x="0" y="101694"/>
                  <a:pt x="101694" y="0"/>
                  <a:pt x="227139" y="0"/>
                </a:cubicBezTo>
                <a:close/>
              </a:path>
            </a:pathLst>
          </a:custGeom>
          <a:solidFill>
            <a:srgbClr val="FAAA2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Title 1">
            <a:extLst>
              <a:ext uri="{FF2B5EF4-FFF2-40B4-BE49-F238E27FC236}">
                <a16:creationId xmlns:a16="http://schemas.microsoft.com/office/drawing/2014/main" id="{3581B509-4761-4E30-EE6E-5D0D91CB380E}"/>
              </a:ext>
            </a:extLst>
          </p:cNvPr>
          <p:cNvSpPr>
            <a:spLocks noGrp="1"/>
          </p:cNvSpPr>
          <p:nvPr>
            <p:ph type="ctrTitle" hasCustomPrompt="1"/>
          </p:nvPr>
        </p:nvSpPr>
        <p:spPr>
          <a:xfrm>
            <a:off x="964379" y="2272223"/>
            <a:ext cx="6626280" cy="1231391"/>
          </a:xfrm>
        </p:spPr>
        <p:txBody>
          <a:bodyPr wrap="square" anchor="t" anchorCtr="0">
            <a:spAutoFit/>
          </a:bodyPr>
          <a:lstStyle>
            <a:lvl1pPr algn="l">
              <a:lnSpc>
                <a:spcPct val="80000"/>
              </a:lnSpc>
              <a:defRPr sz="5000">
                <a:solidFill>
                  <a:schemeClr val="bg1"/>
                </a:solidFill>
              </a:defRPr>
            </a:lvl1pPr>
          </a:lstStyle>
          <a:p>
            <a:r>
              <a:rPr lang="en-US" dirty="0"/>
              <a:t>Cover title </a:t>
            </a:r>
            <a:br>
              <a:rPr lang="en-US" dirty="0"/>
            </a:br>
            <a:r>
              <a:rPr lang="en-US" dirty="0"/>
              <a:t>goes here</a:t>
            </a:r>
          </a:p>
        </p:txBody>
      </p:sp>
      <p:sp>
        <p:nvSpPr>
          <p:cNvPr id="3" name="Subtitle 2">
            <a:extLst>
              <a:ext uri="{FF2B5EF4-FFF2-40B4-BE49-F238E27FC236}">
                <a16:creationId xmlns:a16="http://schemas.microsoft.com/office/drawing/2014/main" id="{C0826CEB-6BA3-F101-DFD1-1267CF3AF5FD}"/>
              </a:ext>
            </a:extLst>
          </p:cNvPr>
          <p:cNvSpPr>
            <a:spLocks noGrp="1"/>
          </p:cNvSpPr>
          <p:nvPr>
            <p:ph type="subTitle" idx="1" hasCustomPrompt="1"/>
          </p:nvPr>
        </p:nvSpPr>
        <p:spPr>
          <a:xfrm>
            <a:off x="964379" y="3702665"/>
            <a:ext cx="6626280" cy="246278"/>
          </a:xfrm>
        </p:spPr>
        <p:txBody>
          <a:bodyPr wrap="square">
            <a:spAutoFit/>
          </a:bodyPr>
          <a:lstStyle>
            <a:lvl1pPr>
              <a:defRPr sz="1600" b="1">
                <a:solidFill>
                  <a:schemeClr val="bg1"/>
                </a:solidFill>
              </a:defRPr>
            </a:lvl1pPr>
          </a:lstStyle>
          <a:p>
            <a:r>
              <a:rPr lang="en-GB" dirty="0"/>
              <a:t>Subtitle</a:t>
            </a:r>
            <a:endParaRPr lang="en-US" dirty="0"/>
          </a:p>
        </p:txBody>
      </p:sp>
      <p:sp>
        <p:nvSpPr>
          <p:cNvPr id="29" name="Text Placeholder 28">
            <a:extLst>
              <a:ext uri="{FF2B5EF4-FFF2-40B4-BE49-F238E27FC236}">
                <a16:creationId xmlns:a16="http://schemas.microsoft.com/office/drawing/2014/main" id="{2888A927-4C0C-0155-3F00-486471720B36}"/>
              </a:ext>
            </a:extLst>
          </p:cNvPr>
          <p:cNvSpPr>
            <a:spLocks noGrp="1"/>
          </p:cNvSpPr>
          <p:nvPr>
            <p:ph type="body" sz="quarter" idx="10" hasCustomPrompt="1"/>
          </p:nvPr>
        </p:nvSpPr>
        <p:spPr>
          <a:xfrm>
            <a:off x="964379" y="6194545"/>
            <a:ext cx="1880942" cy="200101"/>
          </a:xfrm>
        </p:spPr>
        <p:txBody>
          <a:bodyPr>
            <a:spAutoFit/>
          </a:bodyPr>
          <a:lstStyle>
            <a:lvl1pPr>
              <a:defRPr sz="1300" b="1">
                <a:solidFill>
                  <a:schemeClr val="bg1"/>
                </a:solidFill>
              </a:defRPr>
            </a:lvl1pPr>
          </a:lstStyle>
          <a:p>
            <a:r>
              <a:rPr lang="en-GB" dirty="0"/>
              <a:t>Month Year</a:t>
            </a:r>
            <a:endParaRPr lang="en-US" dirty="0"/>
          </a:p>
        </p:txBody>
      </p:sp>
      <p:pic>
        <p:nvPicPr>
          <p:cNvPr id="11" name="Graphic 10">
            <a:extLst>
              <a:ext uri="{FF2B5EF4-FFF2-40B4-BE49-F238E27FC236}">
                <a16:creationId xmlns:a16="http://schemas.microsoft.com/office/drawing/2014/main" id="{73BAAC8C-9720-8315-C9E5-C68854137C3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761876" y="165378"/>
            <a:ext cx="2268887" cy="1117916"/>
          </a:xfrm>
          <a:prstGeom prst="rect">
            <a:avLst/>
          </a:prstGeom>
        </p:spPr>
      </p:pic>
    </p:spTree>
    <p:extLst>
      <p:ext uri="{BB962C8B-B14F-4D97-AF65-F5344CB8AC3E}">
        <p14:creationId xmlns:p14="http://schemas.microsoft.com/office/powerpoint/2010/main" val="1448981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over Slide">
    <p:spTree>
      <p:nvGrpSpPr>
        <p:cNvPr id="1" name=""/>
        <p:cNvGrpSpPr/>
        <p:nvPr/>
      </p:nvGrpSpPr>
      <p:grpSpPr>
        <a:xfrm>
          <a:off x="0" y="0"/>
          <a:ext cx="0" cy="0"/>
          <a:chOff x="0" y="0"/>
          <a:chExt cx="0" cy="0"/>
        </a:xfrm>
      </p:grpSpPr>
      <p:sp>
        <p:nvSpPr>
          <p:cNvPr id="5" name="Logo Cover 36">
            <a:extLst>
              <a:ext uri="{FF2B5EF4-FFF2-40B4-BE49-F238E27FC236}">
                <a16:creationId xmlns:a16="http://schemas.microsoft.com/office/drawing/2014/main" id="{9C8A6F7D-44CE-282F-22D6-B498B86A0351}"/>
              </a:ext>
            </a:extLst>
          </p:cNvPr>
          <p:cNvSpPr/>
          <p:nvPr userDrawn="1"/>
        </p:nvSpPr>
        <p:spPr>
          <a:xfrm>
            <a:off x="9926403" y="6330841"/>
            <a:ext cx="1935415" cy="454105"/>
          </a:xfrm>
          <a:prstGeom prst="rect">
            <a:avLst/>
          </a:prstGeom>
          <a:solidFill>
            <a:srgbClr val="FFFFFF"/>
          </a:solidFill>
          <a:ln>
            <a:noFill/>
          </a:ln>
        </p:spPr>
        <p:txBody>
          <a:bodyPr/>
          <a:lstStyle/>
          <a:p>
            <a:endParaRPr lang="en-US" sz="1867"/>
          </a:p>
        </p:txBody>
      </p:sp>
      <p:sp>
        <p:nvSpPr>
          <p:cNvPr id="4" name="Freeform 3">
            <a:extLst>
              <a:ext uri="{FF2B5EF4-FFF2-40B4-BE49-F238E27FC236}">
                <a16:creationId xmlns:a16="http://schemas.microsoft.com/office/drawing/2014/main" id="{C3DB682A-C96E-2330-9452-647FC9035191}"/>
              </a:ext>
            </a:extLst>
          </p:cNvPr>
          <p:cNvSpPr>
            <a:spLocks/>
          </p:cNvSpPr>
          <p:nvPr userDrawn="1"/>
        </p:nvSpPr>
        <p:spPr>
          <a:xfrm>
            <a:off x="412176" y="179558"/>
            <a:ext cx="11601446" cy="650047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pic>
        <p:nvPicPr>
          <p:cNvPr id="6" name="Picture 5" descr="A blue and white gradient&#10;&#10;AI-generated content may be incorrect.">
            <a:extLst>
              <a:ext uri="{FF2B5EF4-FFF2-40B4-BE49-F238E27FC236}">
                <a16:creationId xmlns:a16="http://schemas.microsoft.com/office/drawing/2014/main" id="{CF58666F-D5F7-EE2C-0E41-8CF32866AE36}"/>
              </a:ext>
            </a:extLst>
          </p:cNvPr>
          <p:cNvPicPr>
            <a:picLocks noChangeAspect="1"/>
          </p:cNvPicPr>
          <p:nvPr userDrawn="1"/>
        </p:nvPicPr>
        <p:blipFill>
          <a:blip r:embed="rId3" cstate="email">
            <a:alphaModFix amt="75000"/>
            <a:extLst>
              <a:ext uri="{28A0092B-C50C-407E-A947-70E740481C1C}">
                <a14:useLocalDpi xmlns:a14="http://schemas.microsoft.com/office/drawing/2010/main"/>
              </a:ext>
            </a:extLst>
          </a:blip>
          <a:srcRect/>
          <a:stretch>
            <a:fillRect/>
          </a:stretch>
        </p:blipFill>
        <p:spPr>
          <a:xfrm>
            <a:off x="412177" y="179558"/>
            <a:ext cx="7494661" cy="650047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blipFill dpi="0" rotWithShape="1">
            <a:blip r:embed="rId4" cstate="email">
              <a:alphaModFix amt="75000"/>
              <a:extLst>
                <a:ext uri="{28A0092B-C50C-407E-A947-70E740481C1C}">
                  <a14:useLocalDpi xmlns:a14="http://schemas.microsoft.com/office/drawing/2010/main"/>
                </a:ext>
              </a:extLst>
            </a:blip>
            <a:srcRect/>
            <a:stretch>
              <a:fillRect/>
            </a:stretch>
          </a:blipFill>
        </p:spPr>
      </p:pic>
      <p:sp>
        <p:nvSpPr>
          <p:cNvPr id="7" name="Freeform 6">
            <a:extLst>
              <a:ext uri="{FF2B5EF4-FFF2-40B4-BE49-F238E27FC236}">
                <a16:creationId xmlns:a16="http://schemas.microsoft.com/office/drawing/2014/main" id="{DDD5D734-2BCD-748F-6E37-5F4FD3669776}"/>
              </a:ext>
            </a:extLst>
          </p:cNvPr>
          <p:cNvSpPr/>
          <p:nvPr userDrawn="1"/>
        </p:nvSpPr>
        <p:spPr>
          <a:xfrm>
            <a:off x="176791" y="179558"/>
            <a:ext cx="235385" cy="6500473"/>
          </a:xfrm>
          <a:custGeom>
            <a:avLst/>
            <a:gdLst>
              <a:gd name="csX0" fmla="*/ 227139 w 235416"/>
              <a:gd name="csY0" fmla="*/ 0 h 6498968"/>
              <a:gd name="csX1" fmla="*/ 235416 w 235416"/>
              <a:gd name="csY1" fmla="*/ 0 h 6498968"/>
              <a:gd name="csX2" fmla="*/ 235416 w 235416"/>
              <a:gd name="csY2" fmla="*/ 6498968 h 6498968"/>
              <a:gd name="csX3" fmla="*/ 227139 w 235416"/>
              <a:gd name="csY3" fmla="*/ 6498968 h 6498968"/>
              <a:gd name="csX4" fmla="*/ 0 w 235416"/>
              <a:gd name="csY4" fmla="*/ 6271829 h 6498968"/>
              <a:gd name="csX5" fmla="*/ 0 w 235416"/>
              <a:gd name="csY5" fmla="*/ 227139 h 6498968"/>
              <a:gd name="csX6" fmla="*/ 227139 w 235416"/>
              <a:gd name="csY6" fmla="*/ 0 h 649896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5416" h="6498968">
                <a:moveTo>
                  <a:pt x="227139" y="0"/>
                </a:moveTo>
                <a:lnTo>
                  <a:pt x="235416" y="0"/>
                </a:lnTo>
                <a:lnTo>
                  <a:pt x="235416" y="6498968"/>
                </a:lnTo>
                <a:lnTo>
                  <a:pt x="227139" y="6498968"/>
                </a:lnTo>
                <a:cubicBezTo>
                  <a:pt x="101694" y="6498968"/>
                  <a:pt x="0" y="6397274"/>
                  <a:pt x="0" y="6271829"/>
                </a:cubicBezTo>
                <a:lnTo>
                  <a:pt x="0" y="227139"/>
                </a:lnTo>
                <a:cubicBezTo>
                  <a:pt x="0" y="101694"/>
                  <a:pt x="101694" y="0"/>
                  <a:pt x="227139" y="0"/>
                </a:cubicBezTo>
                <a:close/>
              </a:path>
            </a:pathLst>
          </a:custGeom>
          <a:solidFill>
            <a:srgbClr val="FAAA2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Title 1">
            <a:extLst>
              <a:ext uri="{FF2B5EF4-FFF2-40B4-BE49-F238E27FC236}">
                <a16:creationId xmlns:a16="http://schemas.microsoft.com/office/drawing/2014/main" id="{3581B509-4761-4E30-EE6E-5D0D91CB380E}"/>
              </a:ext>
            </a:extLst>
          </p:cNvPr>
          <p:cNvSpPr>
            <a:spLocks noGrp="1"/>
          </p:cNvSpPr>
          <p:nvPr>
            <p:ph type="ctrTitle" hasCustomPrompt="1"/>
          </p:nvPr>
        </p:nvSpPr>
        <p:spPr>
          <a:xfrm>
            <a:off x="964379" y="2272223"/>
            <a:ext cx="6626280" cy="1231391"/>
          </a:xfrm>
        </p:spPr>
        <p:txBody>
          <a:bodyPr wrap="square" anchor="t" anchorCtr="0">
            <a:spAutoFit/>
          </a:bodyPr>
          <a:lstStyle>
            <a:lvl1pPr algn="l">
              <a:lnSpc>
                <a:spcPct val="80000"/>
              </a:lnSpc>
              <a:defRPr sz="5000">
                <a:solidFill>
                  <a:schemeClr val="bg1"/>
                </a:solidFill>
              </a:defRPr>
            </a:lvl1pPr>
          </a:lstStyle>
          <a:p>
            <a:r>
              <a:rPr lang="en-US" dirty="0"/>
              <a:t>Cover title </a:t>
            </a:r>
            <a:br>
              <a:rPr lang="en-US" dirty="0"/>
            </a:br>
            <a:r>
              <a:rPr lang="en-US" dirty="0"/>
              <a:t>goes here</a:t>
            </a:r>
          </a:p>
        </p:txBody>
      </p:sp>
      <p:sp>
        <p:nvSpPr>
          <p:cNvPr id="3" name="Subtitle 2">
            <a:extLst>
              <a:ext uri="{FF2B5EF4-FFF2-40B4-BE49-F238E27FC236}">
                <a16:creationId xmlns:a16="http://schemas.microsoft.com/office/drawing/2014/main" id="{C0826CEB-6BA3-F101-DFD1-1267CF3AF5FD}"/>
              </a:ext>
            </a:extLst>
          </p:cNvPr>
          <p:cNvSpPr>
            <a:spLocks noGrp="1"/>
          </p:cNvSpPr>
          <p:nvPr>
            <p:ph type="subTitle" idx="1" hasCustomPrompt="1"/>
          </p:nvPr>
        </p:nvSpPr>
        <p:spPr>
          <a:xfrm>
            <a:off x="964379" y="3702665"/>
            <a:ext cx="6626280" cy="246278"/>
          </a:xfrm>
        </p:spPr>
        <p:txBody>
          <a:bodyPr wrap="square">
            <a:spAutoFit/>
          </a:bodyPr>
          <a:lstStyle>
            <a:lvl1pPr>
              <a:defRPr sz="1600" b="1">
                <a:solidFill>
                  <a:schemeClr val="bg1"/>
                </a:solidFill>
              </a:defRPr>
            </a:lvl1pPr>
          </a:lstStyle>
          <a:p>
            <a:r>
              <a:rPr lang="en-GB" dirty="0"/>
              <a:t>Subtitle</a:t>
            </a:r>
            <a:endParaRPr lang="en-US" dirty="0"/>
          </a:p>
        </p:txBody>
      </p:sp>
      <p:sp>
        <p:nvSpPr>
          <p:cNvPr id="29" name="Text Placeholder 28">
            <a:extLst>
              <a:ext uri="{FF2B5EF4-FFF2-40B4-BE49-F238E27FC236}">
                <a16:creationId xmlns:a16="http://schemas.microsoft.com/office/drawing/2014/main" id="{2888A927-4C0C-0155-3F00-486471720B36}"/>
              </a:ext>
            </a:extLst>
          </p:cNvPr>
          <p:cNvSpPr>
            <a:spLocks noGrp="1"/>
          </p:cNvSpPr>
          <p:nvPr>
            <p:ph type="body" sz="quarter" idx="10" hasCustomPrompt="1"/>
          </p:nvPr>
        </p:nvSpPr>
        <p:spPr>
          <a:xfrm>
            <a:off x="964379" y="6194545"/>
            <a:ext cx="1880942" cy="200101"/>
          </a:xfrm>
        </p:spPr>
        <p:txBody>
          <a:bodyPr>
            <a:spAutoFit/>
          </a:bodyPr>
          <a:lstStyle>
            <a:lvl1pPr>
              <a:defRPr sz="1300" b="1">
                <a:solidFill>
                  <a:schemeClr val="bg1"/>
                </a:solidFill>
              </a:defRPr>
            </a:lvl1pPr>
          </a:lstStyle>
          <a:p>
            <a:r>
              <a:rPr lang="en-GB" dirty="0"/>
              <a:t>Month Year</a:t>
            </a:r>
            <a:endParaRPr lang="en-US" dirty="0"/>
          </a:p>
        </p:txBody>
      </p:sp>
      <p:pic>
        <p:nvPicPr>
          <p:cNvPr id="11" name="Graphic 10">
            <a:extLst>
              <a:ext uri="{FF2B5EF4-FFF2-40B4-BE49-F238E27FC236}">
                <a16:creationId xmlns:a16="http://schemas.microsoft.com/office/drawing/2014/main" id="{73BAAC8C-9720-8315-C9E5-C68854137C3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761876" y="165378"/>
            <a:ext cx="2268887" cy="1117916"/>
          </a:xfrm>
          <a:prstGeom prst="rect">
            <a:avLst/>
          </a:prstGeom>
        </p:spPr>
      </p:pic>
    </p:spTree>
    <p:extLst>
      <p:ext uri="{BB962C8B-B14F-4D97-AF65-F5344CB8AC3E}">
        <p14:creationId xmlns:p14="http://schemas.microsoft.com/office/powerpoint/2010/main" val="24535537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cknowledgment of Country">
    <p:spTree>
      <p:nvGrpSpPr>
        <p:cNvPr id="1" name=""/>
        <p:cNvGrpSpPr/>
        <p:nvPr/>
      </p:nvGrpSpPr>
      <p:grpSpPr>
        <a:xfrm>
          <a:off x="0" y="0"/>
          <a:ext cx="0" cy="0"/>
          <a:chOff x="0" y="0"/>
          <a:chExt cx="0" cy="0"/>
        </a:xfrm>
      </p:grpSpPr>
      <p:sp>
        <p:nvSpPr>
          <p:cNvPr id="36" name="Logo Cover 36"/>
          <p:cNvSpPr/>
          <p:nvPr userDrawn="1"/>
        </p:nvSpPr>
        <p:spPr>
          <a:xfrm>
            <a:off x="9926403" y="6330841"/>
            <a:ext cx="1935415" cy="454105"/>
          </a:xfrm>
          <a:prstGeom prst="rect">
            <a:avLst/>
          </a:prstGeom>
          <a:solidFill>
            <a:srgbClr val="FFFFFF"/>
          </a:solidFill>
          <a:ln>
            <a:noFill/>
          </a:ln>
        </p:spPr>
        <p:txBody>
          <a:bodyPr/>
          <a:lstStyle/>
          <a:p>
            <a:endParaRPr lang="en-US" sz="1867"/>
          </a:p>
        </p:txBody>
      </p:sp>
      <p:sp>
        <p:nvSpPr>
          <p:cNvPr id="5" name="Rounded Rectangle 4">
            <a:extLst>
              <a:ext uri="{FF2B5EF4-FFF2-40B4-BE49-F238E27FC236}">
                <a16:creationId xmlns:a16="http://schemas.microsoft.com/office/drawing/2014/main" id="{A1AE33B2-2CDD-ED41-3EFC-51B415385455}"/>
              </a:ext>
            </a:extLst>
          </p:cNvPr>
          <p:cNvSpPr/>
          <p:nvPr userDrawn="1"/>
        </p:nvSpPr>
        <p:spPr>
          <a:xfrm>
            <a:off x="177577" y="179558"/>
            <a:ext cx="11835259" cy="6496836"/>
          </a:xfrm>
          <a:prstGeom prst="roundRect">
            <a:avLst>
              <a:gd name="adj" fmla="val 390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sp>
        <p:nvSpPr>
          <p:cNvPr id="6" name="Freeform 5">
            <a:extLst>
              <a:ext uri="{FF2B5EF4-FFF2-40B4-BE49-F238E27FC236}">
                <a16:creationId xmlns:a16="http://schemas.microsoft.com/office/drawing/2014/main" id="{AE482721-558D-6973-5BC4-55CCEC18D75A}"/>
              </a:ext>
            </a:extLst>
          </p:cNvPr>
          <p:cNvSpPr/>
          <p:nvPr userDrawn="1"/>
        </p:nvSpPr>
        <p:spPr>
          <a:xfrm>
            <a:off x="177578" y="180530"/>
            <a:ext cx="243787" cy="6494895"/>
          </a:xfrm>
          <a:custGeom>
            <a:avLst/>
            <a:gdLst>
              <a:gd name="csX0" fmla="*/ 243819 w 243819"/>
              <a:gd name="csY0" fmla="*/ 0 h 6493391"/>
              <a:gd name="csX1" fmla="*/ 243819 w 243819"/>
              <a:gd name="csY1" fmla="*/ 6493391 h 6493391"/>
              <a:gd name="csX2" fmla="*/ 202370 w 243819"/>
              <a:gd name="csY2" fmla="*/ 6489212 h 6493391"/>
              <a:gd name="csX3" fmla="*/ 0 w 243819"/>
              <a:gd name="csY3" fmla="*/ 6240913 h 6493391"/>
              <a:gd name="csX4" fmla="*/ 0 w 243819"/>
              <a:gd name="csY4" fmla="*/ 252477 h 6493391"/>
              <a:gd name="csX5" fmla="*/ 202370 w 243819"/>
              <a:gd name="csY5" fmla="*/ 4178 h 6493391"/>
            </a:gdLst>
            <a:ahLst/>
            <a:cxnLst>
              <a:cxn ang="0">
                <a:pos x="csX0" y="csY0"/>
              </a:cxn>
              <a:cxn ang="0">
                <a:pos x="csX1" y="csY1"/>
              </a:cxn>
              <a:cxn ang="0">
                <a:pos x="csX2" y="csY2"/>
              </a:cxn>
              <a:cxn ang="0">
                <a:pos x="csX3" y="csY3"/>
              </a:cxn>
              <a:cxn ang="0">
                <a:pos x="csX4" y="csY4"/>
              </a:cxn>
              <a:cxn ang="0">
                <a:pos x="csX5" y="csY5"/>
              </a:cxn>
            </a:cxnLst>
            <a:rect l="l" t="t" r="r" b="b"/>
            <a:pathLst>
              <a:path w="243819" h="6493391">
                <a:moveTo>
                  <a:pt x="243819" y="0"/>
                </a:moveTo>
                <a:lnTo>
                  <a:pt x="243819" y="6493391"/>
                </a:lnTo>
                <a:lnTo>
                  <a:pt x="202370" y="6489212"/>
                </a:lnTo>
                <a:cubicBezTo>
                  <a:pt x="86878" y="6465579"/>
                  <a:pt x="0" y="6363391"/>
                  <a:pt x="0" y="6240913"/>
                </a:cubicBezTo>
                <a:lnTo>
                  <a:pt x="0" y="252477"/>
                </a:lnTo>
                <a:cubicBezTo>
                  <a:pt x="0" y="129999"/>
                  <a:pt x="86878" y="27811"/>
                  <a:pt x="202370" y="4178"/>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7" name="Freeform 6">
            <a:extLst>
              <a:ext uri="{FF2B5EF4-FFF2-40B4-BE49-F238E27FC236}">
                <a16:creationId xmlns:a16="http://schemas.microsoft.com/office/drawing/2014/main" id="{AD18D159-0A71-8F9B-0927-E5D5F86360ED}"/>
              </a:ext>
            </a:extLst>
          </p:cNvPr>
          <p:cNvSpPr/>
          <p:nvPr userDrawn="1"/>
        </p:nvSpPr>
        <p:spPr>
          <a:xfrm>
            <a:off x="421365" y="179558"/>
            <a:ext cx="4238484" cy="6496836"/>
          </a:xfrm>
          <a:custGeom>
            <a:avLst/>
            <a:gdLst>
              <a:gd name="csX0" fmla="*/ 0 w 4239035"/>
              <a:gd name="csY0" fmla="*/ 0 h 6495332"/>
              <a:gd name="csX1" fmla="*/ 3985587 w 4239035"/>
              <a:gd name="csY1" fmla="*/ 0 h 6495332"/>
              <a:gd name="csX2" fmla="*/ 4239035 w 4239035"/>
              <a:gd name="csY2" fmla="*/ 253448 h 6495332"/>
              <a:gd name="csX3" fmla="*/ 4239035 w 4239035"/>
              <a:gd name="csY3" fmla="*/ 6241884 h 6495332"/>
              <a:gd name="csX4" fmla="*/ 3985587 w 4239035"/>
              <a:gd name="csY4" fmla="*/ 6495332 h 6495332"/>
              <a:gd name="csX5" fmla="*/ 0 w 4239035"/>
              <a:gd name="csY5" fmla="*/ 6495332 h 6495332"/>
            </a:gdLst>
            <a:ahLst/>
            <a:cxnLst>
              <a:cxn ang="0">
                <a:pos x="csX0" y="csY0"/>
              </a:cxn>
              <a:cxn ang="0">
                <a:pos x="csX1" y="csY1"/>
              </a:cxn>
              <a:cxn ang="0">
                <a:pos x="csX2" y="csY2"/>
              </a:cxn>
              <a:cxn ang="0">
                <a:pos x="csX3" y="csY3"/>
              </a:cxn>
              <a:cxn ang="0">
                <a:pos x="csX4" y="csY4"/>
              </a:cxn>
              <a:cxn ang="0">
                <a:pos x="csX5" y="csY5"/>
              </a:cxn>
            </a:cxnLst>
            <a:rect l="l" t="t" r="r" b="b"/>
            <a:pathLst>
              <a:path w="4239035" h="6495332">
                <a:moveTo>
                  <a:pt x="0" y="0"/>
                </a:moveTo>
                <a:lnTo>
                  <a:pt x="3985587" y="0"/>
                </a:lnTo>
                <a:cubicBezTo>
                  <a:pt x="4125562" y="0"/>
                  <a:pt x="4239035" y="113473"/>
                  <a:pt x="4239035" y="253448"/>
                </a:cubicBezTo>
                <a:lnTo>
                  <a:pt x="4239035" y="6241884"/>
                </a:lnTo>
                <a:cubicBezTo>
                  <a:pt x="4239035" y="6381859"/>
                  <a:pt x="4125562" y="6495332"/>
                  <a:pt x="3985587" y="6495332"/>
                </a:cubicBezTo>
                <a:lnTo>
                  <a:pt x="0" y="6495332"/>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sp>
        <p:nvSpPr>
          <p:cNvPr id="35" name="TextBox 34">
            <a:extLst>
              <a:ext uri="{FF2B5EF4-FFF2-40B4-BE49-F238E27FC236}">
                <a16:creationId xmlns:a16="http://schemas.microsoft.com/office/drawing/2014/main" id="{11811904-6781-DF36-8CE0-7136736421D6}"/>
              </a:ext>
            </a:extLst>
          </p:cNvPr>
          <p:cNvSpPr txBox="1"/>
          <p:nvPr userDrawn="1"/>
        </p:nvSpPr>
        <p:spPr>
          <a:xfrm>
            <a:off x="5578662" y="879888"/>
            <a:ext cx="5106026" cy="997427"/>
          </a:xfrm>
          <a:prstGeom prst="rect">
            <a:avLst/>
          </a:prstGeom>
          <a:noFill/>
        </p:spPr>
        <p:txBody>
          <a:bodyPr wrap="square" lIns="0" tIns="0" rIns="0" bIns="0" rtlCol="0" anchor="t" anchorCtr="0">
            <a:spAutoFit/>
          </a:bodyPr>
          <a:lstStyle/>
          <a:p>
            <a:pPr>
              <a:lnSpc>
                <a:spcPct val="90000"/>
              </a:lnSpc>
            </a:pPr>
            <a:r>
              <a:rPr lang="en-AU" sz="3600" b="1" kern="1200" dirty="0">
                <a:solidFill>
                  <a:schemeClr val="accent3"/>
                </a:solidFill>
                <a:effectLst/>
                <a:latin typeface="+mn-lt"/>
                <a:ea typeface="+mn-ea"/>
                <a:cs typeface="+mn-cs"/>
              </a:rPr>
              <a:t>Acknowledgement </a:t>
            </a:r>
            <a:br>
              <a:rPr lang="en-AU" sz="3600" b="1" kern="1200" dirty="0">
                <a:solidFill>
                  <a:schemeClr val="accent3"/>
                </a:solidFill>
                <a:effectLst/>
                <a:latin typeface="+mn-lt"/>
                <a:ea typeface="+mn-ea"/>
                <a:cs typeface="+mn-cs"/>
              </a:rPr>
            </a:br>
            <a:r>
              <a:rPr lang="en-AU" sz="3600" b="1" kern="1200" dirty="0">
                <a:solidFill>
                  <a:schemeClr val="accent3"/>
                </a:solidFill>
                <a:effectLst/>
                <a:latin typeface="+mn-lt"/>
                <a:ea typeface="+mn-ea"/>
                <a:cs typeface="+mn-cs"/>
              </a:rPr>
              <a:t>of Country</a:t>
            </a:r>
            <a:endParaRPr lang="en-AU" sz="3600" kern="1200" dirty="0">
              <a:solidFill>
                <a:schemeClr val="accent3"/>
              </a:solidFill>
              <a:effectLst/>
              <a:latin typeface="+mn-lt"/>
              <a:ea typeface="+mn-ea"/>
              <a:cs typeface="+mn-cs"/>
            </a:endParaRPr>
          </a:p>
        </p:txBody>
      </p:sp>
      <p:sp>
        <p:nvSpPr>
          <p:cNvPr id="2" name="TextBox 1">
            <a:extLst>
              <a:ext uri="{FF2B5EF4-FFF2-40B4-BE49-F238E27FC236}">
                <a16:creationId xmlns:a16="http://schemas.microsoft.com/office/drawing/2014/main" id="{73F18004-7A05-AF31-3731-5BA681991EF0}"/>
              </a:ext>
            </a:extLst>
          </p:cNvPr>
          <p:cNvSpPr txBox="1"/>
          <p:nvPr userDrawn="1"/>
        </p:nvSpPr>
        <p:spPr>
          <a:xfrm>
            <a:off x="5589947" y="5946445"/>
            <a:ext cx="4322784" cy="492557"/>
          </a:xfrm>
          <a:prstGeom prst="rect">
            <a:avLst/>
          </a:prstGeom>
          <a:noFill/>
        </p:spPr>
        <p:txBody>
          <a:bodyPr wrap="square" lIns="0" tIns="0" rIns="0" bIns="0" rtlCol="0">
            <a:spAutoFit/>
          </a:bodyPr>
          <a:lstStyle/>
          <a:p>
            <a:r>
              <a:rPr lang="en-US" sz="800" b="1" dirty="0"/>
              <a:t>Artwork:</a:t>
            </a:r>
            <a:r>
              <a:rPr lang="en-US" sz="800" dirty="0"/>
              <a:t> </a:t>
            </a:r>
            <a:br>
              <a:rPr lang="en-US" sz="800" dirty="0"/>
            </a:br>
            <a:r>
              <a:rPr lang="en-US" sz="800" i="1" dirty="0"/>
              <a:t>Community Safety </a:t>
            </a:r>
            <a:br>
              <a:rPr lang="en-US" sz="800" dirty="0"/>
            </a:br>
            <a:r>
              <a:rPr lang="en-US" sz="800" dirty="0"/>
              <a:t>by Tamara May Murray</a:t>
            </a:r>
          </a:p>
          <a:p>
            <a:r>
              <a:rPr lang="en-US" sz="800" dirty="0"/>
              <a:t>for the ACCC/AER Reconciliation Action Plan 2025–27</a:t>
            </a:r>
          </a:p>
        </p:txBody>
      </p:sp>
      <p:sp>
        <p:nvSpPr>
          <p:cNvPr id="4" name="Text Placeholder 3">
            <a:extLst>
              <a:ext uri="{FF2B5EF4-FFF2-40B4-BE49-F238E27FC236}">
                <a16:creationId xmlns:a16="http://schemas.microsoft.com/office/drawing/2014/main" id="{4CC382F3-2E5B-D6ED-43D4-80C0928AA9A9}"/>
              </a:ext>
            </a:extLst>
          </p:cNvPr>
          <p:cNvSpPr>
            <a:spLocks noGrp="1"/>
          </p:cNvSpPr>
          <p:nvPr>
            <p:ph type="body" sz="quarter" idx="10" hasCustomPrompt="1"/>
          </p:nvPr>
        </p:nvSpPr>
        <p:spPr>
          <a:xfrm>
            <a:off x="5579337" y="2124567"/>
            <a:ext cx="4934895" cy="3582667"/>
          </a:xfrm>
        </p:spPr>
        <p:txBody>
          <a:bodyPr>
            <a:noAutofit/>
          </a:bodyPr>
          <a:lstStyle>
            <a:lvl1pPr>
              <a:defRPr sz="1100"/>
            </a:lvl1pPr>
          </a:lstStyle>
          <a:p>
            <a:pPr lvl="0"/>
            <a:r>
              <a:rPr lang="en-GB" dirty="0"/>
              <a:t>Click to add Acknowledgement of Country text</a:t>
            </a:r>
          </a:p>
        </p:txBody>
      </p:sp>
    </p:spTree>
    <p:extLst>
      <p:ext uri="{BB962C8B-B14F-4D97-AF65-F5344CB8AC3E}">
        <p14:creationId xmlns:p14="http://schemas.microsoft.com/office/powerpoint/2010/main" val="2327023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eeting Caveats/Confidentiality Warnings">
    <p:spTree>
      <p:nvGrpSpPr>
        <p:cNvPr id="1" name=""/>
        <p:cNvGrpSpPr/>
        <p:nvPr/>
      </p:nvGrpSpPr>
      <p:grpSpPr>
        <a:xfrm>
          <a:off x="0" y="0"/>
          <a:ext cx="0" cy="0"/>
          <a:chOff x="0" y="0"/>
          <a:chExt cx="0" cy="0"/>
        </a:xfrm>
      </p:grpSpPr>
      <p:sp>
        <p:nvSpPr>
          <p:cNvPr id="36" name="Logo Cover 36"/>
          <p:cNvSpPr/>
          <p:nvPr userDrawn="1"/>
        </p:nvSpPr>
        <p:spPr>
          <a:xfrm>
            <a:off x="9926403" y="6330841"/>
            <a:ext cx="1935415" cy="454105"/>
          </a:xfrm>
          <a:prstGeom prst="rect">
            <a:avLst/>
          </a:prstGeom>
          <a:solidFill>
            <a:srgbClr val="FFFFFF"/>
          </a:solidFill>
          <a:ln>
            <a:noFill/>
          </a:ln>
        </p:spPr>
        <p:txBody>
          <a:bodyPr/>
          <a:lstStyle/>
          <a:p>
            <a:endParaRPr lang="en-US" sz="1867"/>
          </a:p>
        </p:txBody>
      </p:sp>
      <p:sp>
        <p:nvSpPr>
          <p:cNvPr id="5" name="Rounded Rectangle 4">
            <a:extLst>
              <a:ext uri="{FF2B5EF4-FFF2-40B4-BE49-F238E27FC236}">
                <a16:creationId xmlns:a16="http://schemas.microsoft.com/office/drawing/2014/main" id="{A1AE33B2-2CDD-ED41-3EFC-51B415385455}"/>
              </a:ext>
            </a:extLst>
          </p:cNvPr>
          <p:cNvSpPr/>
          <p:nvPr userDrawn="1"/>
        </p:nvSpPr>
        <p:spPr>
          <a:xfrm>
            <a:off x="177577" y="179558"/>
            <a:ext cx="11835259" cy="6496836"/>
          </a:xfrm>
          <a:prstGeom prst="roundRect">
            <a:avLst>
              <a:gd name="adj" fmla="val 3902"/>
            </a:avLst>
          </a:prstGeom>
          <a:solidFill>
            <a:srgbClr val="E9F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sp>
        <p:nvSpPr>
          <p:cNvPr id="6" name="Freeform 5">
            <a:extLst>
              <a:ext uri="{FF2B5EF4-FFF2-40B4-BE49-F238E27FC236}">
                <a16:creationId xmlns:a16="http://schemas.microsoft.com/office/drawing/2014/main" id="{AE482721-558D-6973-5BC4-55CCEC18D75A}"/>
              </a:ext>
            </a:extLst>
          </p:cNvPr>
          <p:cNvSpPr/>
          <p:nvPr userDrawn="1"/>
        </p:nvSpPr>
        <p:spPr>
          <a:xfrm>
            <a:off x="177578" y="180530"/>
            <a:ext cx="243787" cy="6494895"/>
          </a:xfrm>
          <a:custGeom>
            <a:avLst/>
            <a:gdLst>
              <a:gd name="csX0" fmla="*/ 243819 w 243819"/>
              <a:gd name="csY0" fmla="*/ 0 h 6493391"/>
              <a:gd name="csX1" fmla="*/ 243819 w 243819"/>
              <a:gd name="csY1" fmla="*/ 6493391 h 6493391"/>
              <a:gd name="csX2" fmla="*/ 202370 w 243819"/>
              <a:gd name="csY2" fmla="*/ 6489212 h 6493391"/>
              <a:gd name="csX3" fmla="*/ 0 w 243819"/>
              <a:gd name="csY3" fmla="*/ 6240913 h 6493391"/>
              <a:gd name="csX4" fmla="*/ 0 w 243819"/>
              <a:gd name="csY4" fmla="*/ 252477 h 6493391"/>
              <a:gd name="csX5" fmla="*/ 202370 w 243819"/>
              <a:gd name="csY5" fmla="*/ 4178 h 6493391"/>
            </a:gdLst>
            <a:ahLst/>
            <a:cxnLst>
              <a:cxn ang="0">
                <a:pos x="csX0" y="csY0"/>
              </a:cxn>
              <a:cxn ang="0">
                <a:pos x="csX1" y="csY1"/>
              </a:cxn>
              <a:cxn ang="0">
                <a:pos x="csX2" y="csY2"/>
              </a:cxn>
              <a:cxn ang="0">
                <a:pos x="csX3" y="csY3"/>
              </a:cxn>
              <a:cxn ang="0">
                <a:pos x="csX4" y="csY4"/>
              </a:cxn>
              <a:cxn ang="0">
                <a:pos x="csX5" y="csY5"/>
              </a:cxn>
            </a:cxnLst>
            <a:rect l="l" t="t" r="r" b="b"/>
            <a:pathLst>
              <a:path w="243819" h="6493391">
                <a:moveTo>
                  <a:pt x="243819" y="0"/>
                </a:moveTo>
                <a:lnTo>
                  <a:pt x="243819" y="6493391"/>
                </a:lnTo>
                <a:lnTo>
                  <a:pt x="202370" y="6489212"/>
                </a:lnTo>
                <a:cubicBezTo>
                  <a:pt x="86878" y="6465579"/>
                  <a:pt x="0" y="6363391"/>
                  <a:pt x="0" y="6240913"/>
                </a:cubicBezTo>
                <a:lnTo>
                  <a:pt x="0" y="252477"/>
                </a:lnTo>
                <a:cubicBezTo>
                  <a:pt x="0" y="129999"/>
                  <a:pt x="86878" y="27811"/>
                  <a:pt x="202370" y="417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5" name="TextBox 34">
            <a:extLst>
              <a:ext uri="{FF2B5EF4-FFF2-40B4-BE49-F238E27FC236}">
                <a16:creationId xmlns:a16="http://schemas.microsoft.com/office/drawing/2014/main" id="{11811904-6781-DF36-8CE0-7136736421D6}"/>
              </a:ext>
            </a:extLst>
          </p:cNvPr>
          <p:cNvSpPr txBox="1"/>
          <p:nvPr userDrawn="1"/>
        </p:nvSpPr>
        <p:spPr>
          <a:xfrm>
            <a:off x="5578662" y="879888"/>
            <a:ext cx="5949370" cy="997427"/>
          </a:xfrm>
          <a:prstGeom prst="rect">
            <a:avLst/>
          </a:prstGeom>
          <a:noFill/>
        </p:spPr>
        <p:txBody>
          <a:bodyPr wrap="square" lIns="0" tIns="0" rIns="0" bIns="0" rtlCol="0" anchor="t" anchorCtr="0">
            <a:spAutoFit/>
          </a:bodyPr>
          <a:lstStyle/>
          <a:p>
            <a:pPr>
              <a:lnSpc>
                <a:spcPct val="90000"/>
              </a:lnSpc>
            </a:pPr>
            <a:r>
              <a:rPr lang="en-AU" sz="3600" b="1" kern="1200" dirty="0">
                <a:solidFill>
                  <a:schemeClr val="accent1"/>
                </a:solidFill>
                <a:effectLst/>
                <a:latin typeface="+mn-lt"/>
                <a:ea typeface="+mn-ea"/>
                <a:cs typeface="+mn-cs"/>
              </a:rPr>
              <a:t>Meeting caveats or confidentiality warnings</a:t>
            </a:r>
            <a:endParaRPr lang="en-AU" sz="3600" kern="1200" dirty="0">
              <a:solidFill>
                <a:schemeClr val="accent1"/>
              </a:solidFill>
              <a:effectLst/>
              <a:latin typeface="+mn-lt"/>
              <a:ea typeface="+mn-ea"/>
              <a:cs typeface="+mn-cs"/>
            </a:endParaRPr>
          </a:p>
        </p:txBody>
      </p:sp>
      <p:sp>
        <p:nvSpPr>
          <p:cNvPr id="4" name="Text Placeholder 3">
            <a:extLst>
              <a:ext uri="{FF2B5EF4-FFF2-40B4-BE49-F238E27FC236}">
                <a16:creationId xmlns:a16="http://schemas.microsoft.com/office/drawing/2014/main" id="{4CC382F3-2E5B-D6ED-43D4-80C0928AA9A9}"/>
              </a:ext>
            </a:extLst>
          </p:cNvPr>
          <p:cNvSpPr>
            <a:spLocks noGrp="1"/>
          </p:cNvSpPr>
          <p:nvPr>
            <p:ph type="body" sz="quarter" idx="10" hasCustomPrompt="1"/>
          </p:nvPr>
        </p:nvSpPr>
        <p:spPr>
          <a:xfrm>
            <a:off x="5579337" y="2124567"/>
            <a:ext cx="5949370" cy="4206274"/>
          </a:xfrm>
        </p:spPr>
        <p:txBody>
          <a:bodyPr>
            <a:noAutofit/>
          </a:bodyPr>
          <a:lstStyle>
            <a:lvl1pPr>
              <a:defRPr sz="1100"/>
            </a:lvl1pPr>
          </a:lstStyle>
          <a:p>
            <a:pPr lvl="0"/>
            <a:r>
              <a:rPr lang="en-GB" dirty="0"/>
              <a:t>Click to add meeting caveats or confidentiality warnings text</a:t>
            </a:r>
          </a:p>
        </p:txBody>
      </p:sp>
      <p:sp>
        <p:nvSpPr>
          <p:cNvPr id="16" name="Picture Placeholder 15">
            <a:extLst>
              <a:ext uri="{FF2B5EF4-FFF2-40B4-BE49-F238E27FC236}">
                <a16:creationId xmlns:a16="http://schemas.microsoft.com/office/drawing/2014/main" id="{23FFBCC9-592F-6AF6-E37F-EAF575755834}"/>
              </a:ext>
            </a:extLst>
          </p:cNvPr>
          <p:cNvSpPr>
            <a:spLocks noGrp="1"/>
          </p:cNvSpPr>
          <p:nvPr>
            <p:ph type="pic" sz="quarter" idx="11"/>
          </p:nvPr>
        </p:nvSpPr>
        <p:spPr>
          <a:xfrm>
            <a:off x="421364" y="179430"/>
            <a:ext cx="4297437" cy="6494895"/>
          </a:xfrm>
          <a:custGeom>
            <a:avLst/>
            <a:gdLst>
              <a:gd name="csX0" fmla="*/ 0 w 4483100"/>
              <a:gd name="csY0" fmla="*/ 0 h 6493391"/>
              <a:gd name="csX1" fmla="*/ 4212248 w 4483100"/>
              <a:gd name="csY1" fmla="*/ 0 h 6493391"/>
              <a:gd name="csX2" fmla="*/ 4483100 w 4483100"/>
              <a:gd name="csY2" fmla="*/ 270852 h 6493391"/>
              <a:gd name="csX3" fmla="*/ 4483100 w 4483100"/>
              <a:gd name="csY3" fmla="*/ 6222539 h 6493391"/>
              <a:gd name="csX4" fmla="*/ 4212248 w 4483100"/>
              <a:gd name="csY4" fmla="*/ 6493391 h 6493391"/>
              <a:gd name="csX5" fmla="*/ 0 w 4483100"/>
              <a:gd name="csY5" fmla="*/ 6493391 h 6493391"/>
            </a:gdLst>
            <a:ahLst/>
            <a:cxnLst>
              <a:cxn ang="0">
                <a:pos x="csX0" y="csY0"/>
              </a:cxn>
              <a:cxn ang="0">
                <a:pos x="csX1" y="csY1"/>
              </a:cxn>
              <a:cxn ang="0">
                <a:pos x="csX2" y="csY2"/>
              </a:cxn>
              <a:cxn ang="0">
                <a:pos x="csX3" y="csY3"/>
              </a:cxn>
              <a:cxn ang="0">
                <a:pos x="csX4" y="csY4"/>
              </a:cxn>
              <a:cxn ang="0">
                <a:pos x="csX5" y="csY5"/>
              </a:cxn>
            </a:cxnLst>
            <a:rect l="l" t="t" r="r" b="b"/>
            <a:pathLst>
              <a:path w="4483100" h="6493391">
                <a:moveTo>
                  <a:pt x="0" y="0"/>
                </a:moveTo>
                <a:lnTo>
                  <a:pt x="4212248" y="0"/>
                </a:lnTo>
                <a:cubicBezTo>
                  <a:pt x="4361835" y="0"/>
                  <a:pt x="4483100" y="121265"/>
                  <a:pt x="4483100" y="270852"/>
                </a:cubicBezTo>
                <a:lnTo>
                  <a:pt x="4483100" y="6222539"/>
                </a:lnTo>
                <a:cubicBezTo>
                  <a:pt x="4483100" y="6372126"/>
                  <a:pt x="4361835" y="6493391"/>
                  <a:pt x="4212248" y="6493391"/>
                </a:cubicBezTo>
                <a:lnTo>
                  <a:pt x="0" y="6493391"/>
                </a:lnTo>
                <a:close/>
              </a:path>
            </a:pathLst>
          </a:custGeom>
          <a:solidFill>
            <a:srgbClr val="D6D9DD"/>
          </a:solidFill>
        </p:spPr>
        <p:txBody>
          <a:bodyPr wrap="square">
            <a:noAutofit/>
          </a:bodyPr>
          <a:lstStyle/>
          <a:p>
            <a:r>
              <a:rPr lang="en-US"/>
              <a:t>Click icon to add picture</a:t>
            </a:r>
          </a:p>
        </p:txBody>
      </p:sp>
    </p:spTree>
    <p:extLst>
      <p:ext uri="{BB962C8B-B14F-4D97-AF65-F5344CB8AC3E}">
        <p14:creationId xmlns:p14="http://schemas.microsoft.com/office/powerpoint/2010/main" val="4212437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s &amp; 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959716" y="726434"/>
            <a:ext cx="10258680" cy="443301"/>
          </a:xfrm>
        </p:spPr>
        <p:txBody>
          <a:bodyPr wrap="square" lIns="0" tIns="0" rIns="0" bIns="0" anchor="t" anchorCtr="0">
            <a:spAutoFit/>
          </a:bodyPr>
          <a:lstStyle>
            <a:lvl1pPr>
              <a:defRPr sz="3600">
                <a:solidFill>
                  <a:schemeClr val="accent1"/>
                </a:solidFill>
              </a:defRPr>
            </a:lvl1pPr>
          </a:lstStyle>
          <a:p>
            <a:r>
              <a:rPr lang="en-GB" dirty="0"/>
              <a:t>Contents / agenda</a:t>
            </a:r>
            <a:endParaRPr lang="en-US" dirty="0"/>
          </a:p>
        </p:txBody>
      </p:sp>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ctr" anchorCtr="0"/>
          <a:lstStyle/>
          <a:p>
            <a:fld id="{D43C0D75-EBBC-6C49-AB63-8F3EB303E713}" type="slidenum">
              <a:rPr lang="en-US" smtClean="0"/>
              <a:t>‹#›</a:t>
            </a:fld>
            <a:endParaRPr lang="en-US"/>
          </a:p>
        </p:txBody>
      </p:sp>
      <p:sp>
        <p:nvSpPr>
          <p:cNvPr id="4" name="Text Placeholder 6">
            <a:extLst>
              <a:ext uri="{FF2B5EF4-FFF2-40B4-BE49-F238E27FC236}">
                <a16:creationId xmlns:a16="http://schemas.microsoft.com/office/drawing/2014/main" id="{6AA47CB5-5FE4-8A0C-668B-2CF0FC57D962}"/>
              </a:ext>
            </a:extLst>
          </p:cNvPr>
          <p:cNvSpPr>
            <a:spLocks noGrp="1"/>
          </p:cNvSpPr>
          <p:nvPr>
            <p:ph type="body" sz="quarter" idx="13"/>
          </p:nvPr>
        </p:nvSpPr>
        <p:spPr>
          <a:xfrm>
            <a:off x="1475001" y="2057224"/>
            <a:ext cx="4512509" cy="707243"/>
          </a:xfrm>
          <a:prstGeom prst="roundRect">
            <a:avLst>
              <a:gd name="adj" fmla="val 24450"/>
            </a:avLst>
          </a:prstGeom>
          <a:solidFill>
            <a:srgbClr val="F3F1EB"/>
          </a:solidFill>
        </p:spPr>
        <p:txBody>
          <a:bodyPr lIns="108000" tIns="108000" rIns="108000" bIns="108000" anchor="ctr" anchorCtr="0">
            <a:noAutofit/>
          </a:bodyPr>
          <a:lstStyle/>
          <a:p>
            <a:pPr lvl="0"/>
            <a:r>
              <a:rPr lang="en-US"/>
              <a:t>Click to edit Master text styles</a:t>
            </a:r>
          </a:p>
        </p:txBody>
      </p:sp>
      <p:sp>
        <p:nvSpPr>
          <p:cNvPr id="7" name="Text Placeholder 6">
            <a:extLst>
              <a:ext uri="{FF2B5EF4-FFF2-40B4-BE49-F238E27FC236}">
                <a16:creationId xmlns:a16="http://schemas.microsoft.com/office/drawing/2014/main" id="{008A11BD-3387-0410-18B1-BA2C203580EF}"/>
              </a:ext>
            </a:extLst>
          </p:cNvPr>
          <p:cNvSpPr>
            <a:spLocks noGrp="1"/>
          </p:cNvSpPr>
          <p:nvPr>
            <p:ph type="body" sz="quarter" idx="14"/>
          </p:nvPr>
        </p:nvSpPr>
        <p:spPr>
          <a:xfrm>
            <a:off x="1475001" y="2854930"/>
            <a:ext cx="4512509" cy="707243"/>
          </a:xfrm>
          <a:prstGeom prst="roundRect">
            <a:avLst>
              <a:gd name="adj" fmla="val 24450"/>
            </a:avLst>
          </a:prstGeom>
          <a:solidFill>
            <a:srgbClr val="F3F1EB"/>
          </a:solidFill>
        </p:spPr>
        <p:txBody>
          <a:bodyPr lIns="108000" tIns="108000" rIns="108000" bIns="108000" anchor="ctr" anchorCtr="0">
            <a:noAutofit/>
          </a:bodyPr>
          <a:lstStyle/>
          <a:p>
            <a:pPr lvl="0"/>
            <a:r>
              <a:rPr lang="en-US"/>
              <a:t>Click to edit Master text styles</a:t>
            </a:r>
          </a:p>
        </p:txBody>
      </p:sp>
      <p:sp>
        <p:nvSpPr>
          <p:cNvPr id="8" name="Text Placeholder 6">
            <a:extLst>
              <a:ext uri="{FF2B5EF4-FFF2-40B4-BE49-F238E27FC236}">
                <a16:creationId xmlns:a16="http://schemas.microsoft.com/office/drawing/2014/main" id="{DE0FA7C0-A3D9-7504-A743-B30B350FCF02}"/>
              </a:ext>
            </a:extLst>
          </p:cNvPr>
          <p:cNvSpPr>
            <a:spLocks noGrp="1"/>
          </p:cNvSpPr>
          <p:nvPr>
            <p:ph type="body" sz="quarter" idx="15"/>
          </p:nvPr>
        </p:nvSpPr>
        <p:spPr>
          <a:xfrm>
            <a:off x="1475001" y="3652636"/>
            <a:ext cx="4512509" cy="707243"/>
          </a:xfrm>
          <a:prstGeom prst="roundRect">
            <a:avLst>
              <a:gd name="adj" fmla="val 24450"/>
            </a:avLst>
          </a:prstGeom>
          <a:solidFill>
            <a:srgbClr val="F3F1EB"/>
          </a:solidFill>
        </p:spPr>
        <p:txBody>
          <a:bodyPr lIns="108000" tIns="108000" rIns="108000" bIns="108000" anchor="ctr" anchorCtr="0">
            <a:noAutofit/>
          </a:bodyPr>
          <a:lstStyle/>
          <a:p>
            <a:pPr lvl="0"/>
            <a:r>
              <a:rPr lang="en-US"/>
              <a:t>Click to edit Master text styles</a:t>
            </a:r>
          </a:p>
        </p:txBody>
      </p:sp>
      <p:sp>
        <p:nvSpPr>
          <p:cNvPr id="9" name="Text Placeholder 6">
            <a:extLst>
              <a:ext uri="{FF2B5EF4-FFF2-40B4-BE49-F238E27FC236}">
                <a16:creationId xmlns:a16="http://schemas.microsoft.com/office/drawing/2014/main" id="{45DE0B45-7E95-BFF3-DC48-7B3959E0726C}"/>
              </a:ext>
            </a:extLst>
          </p:cNvPr>
          <p:cNvSpPr>
            <a:spLocks noGrp="1"/>
          </p:cNvSpPr>
          <p:nvPr>
            <p:ph type="body" sz="quarter" idx="16"/>
          </p:nvPr>
        </p:nvSpPr>
        <p:spPr>
          <a:xfrm>
            <a:off x="1475001" y="4450343"/>
            <a:ext cx="4512509" cy="707243"/>
          </a:xfrm>
          <a:prstGeom prst="roundRect">
            <a:avLst>
              <a:gd name="adj" fmla="val 24450"/>
            </a:avLst>
          </a:prstGeom>
          <a:solidFill>
            <a:srgbClr val="F3F1EB"/>
          </a:solidFill>
        </p:spPr>
        <p:txBody>
          <a:bodyPr lIns="108000" tIns="108000" rIns="108000" bIns="108000" anchor="ctr" anchorCtr="0">
            <a:noAutofit/>
          </a:bodyPr>
          <a:lstStyle/>
          <a:p>
            <a:pPr lvl="0"/>
            <a:r>
              <a:rPr lang="en-US"/>
              <a:t>Click to edit Master text styles</a:t>
            </a:r>
          </a:p>
        </p:txBody>
      </p:sp>
      <p:sp>
        <p:nvSpPr>
          <p:cNvPr id="10" name="Text Placeholder 6">
            <a:extLst>
              <a:ext uri="{FF2B5EF4-FFF2-40B4-BE49-F238E27FC236}">
                <a16:creationId xmlns:a16="http://schemas.microsoft.com/office/drawing/2014/main" id="{1BEE4418-4382-F6B3-356C-CD32D9CF3AF5}"/>
              </a:ext>
            </a:extLst>
          </p:cNvPr>
          <p:cNvSpPr>
            <a:spLocks noGrp="1"/>
          </p:cNvSpPr>
          <p:nvPr>
            <p:ph type="body" sz="quarter" idx="18"/>
          </p:nvPr>
        </p:nvSpPr>
        <p:spPr>
          <a:xfrm>
            <a:off x="1475001" y="5248049"/>
            <a:ext cx="4512509" cy="707243"/>
          </a:xfrm>
          <a:prstGeom prst="roundRect">
            <a:avLst>
              <a:gd name="adj" fmla="val 24450"/>
            </a:avLst>
          </a:prstGeom>
          <a:solidFill>
            <a:srgbClr val="F3F1EB"/>
          </a:solidFill>
        </p:spPr>
        <p:txBody>
          <a:bodyPr lIns="108000" tIns="108000" rIns="108000" bIns="108000" anchor="ctr" anchorCtr="0">
            <a:noAutofit/>
          </a:bodyPr>
          <a:lstStyle/>
          <a:p>
            <a:pPr lvl="0"/>
            <a:r>
              <a:rPr lang="en-US"/>
              <a:t>Click to edit Master text styles</a:t>
            </a:r>
          </a:p>
        </p:txBody>
      </p:sp>
      <p:sp>
        <p:nvSpPr>
          <p:cNvPr id="11" name="Text Placeholder 6">
            <a:extLst>
              <a:ext uri="{FF2B5EF4-FFF2-40B4-BE49-F238E27FC236}">
                <a16:creationId xmlns:a16="http://schemas.microsoft.com/office/drawing/2014/main" id="{7C962E19-DB7D-94A9-07CA-BCC5A7EAE305}"/>
              </a:ext>
            </a:extLst>
          </p:cNvPr>
          <p:cNvSpPr>
            <a:spLocks noGrp="1"/>
          </p:cNvSpPr>
          <p:nvPr>
            <p:ph type="body" sz="quarter" idx="24"/>
          </p:nvPr>
        </p:nvSpPr>
        <p:spPr>
          <a:xfrm>
            <a:off x="6705887" y="2057224"/>
            <a:ext cx="4512509" cy="707243"/>
          </a:xfrm>
          <a:prstGeom prst="roundRect">
            <a:avLst>
              <a:gd name="adj" fmla="val 24450"/>
            </a:avLst>
          </a:prstGeom>
          <a:solidFill>
            <a:srgbClr val="F3F1EB"/>
          </a:solidFill>
        </p:spPr>
        <p:txBody>
          <a:bodyPr lIns="108000" tIns="108000" rIns="108000" bIns="108000" anchor="ctr" anchorCtr="0">
            <a:noAutofit/>
          </a:bodyPr>
          <a:lstStyle/>
          <a:p>
            <a:pPr lvl="0"/>
            <a:r>
              <a:rPr lang="en-US"/>
              <a:t>Click to edit Master text styles</a:t>
            </a:r>
          </a:p>
        </p:txBody>
      </p:sp>
      <p:sp>
        <p:nvSpPr>
          <p:cNvPr id="12" name="Text Placeholder 6">
            <a:extLst>
              <a:ext uri="{FF2B5EF4-FFF2-40B4-BE49-F238E27FC236}">
                <a16:creationId xmlns:a16="http://schemas.microsoft.com/office/drawing/2014/main" id="{158CE86A-896B-B490-CE62-ABE447C44476}"/>
              </a:ext>
            </a:extLst>
          </p:cNvPr>
          <p:cNvSpPr>
            <a:spLocks noGrp="1"/>
          </p:cNvSpPr>
          <p:nvPr>
            <p:ph type="body" sz="quarter" idx="25"/>
          </p:nvPr>
        </p:nvSpPr>
        <p:spPr>
          <a:xfrm>
            <a:off x="6705887" y="2854930"/>
            <a:ext cx="4512509" cy="707243"/>
          </a:xfrm>
          <a:prstGeom prst="roundRect">
            <a:avLst>
              <a:gd name="adj" fmla="val 24450"/>
            </a:avLst>
          </a:prstGeom>
          <a:solidFill>
            <a:srgbClr val="F3F1EB"/>
          </a:solidFill>
        </p:spPr>
        <p:txBody>
          <a:bodyPr lIns="108000" tIns="108000" rIns="108000" bIns="108000" anchor="ctr" anchorCtr="0">
            <a:noAutofit/>
          </a:bodyPr>
          <a:lstStyle/>
          <a:p>
            <a:pPr lvl="0"/>
            <a:r>
              <a:rPr lang="en-US"/>
              <a:t>Click to edit Master text styles</a:t>
            </a:r>
          </a:p>
        </p:txBody>
      </p:sp>
      <p:sp>
        <p:nvSpPr>
          <p:cNvPr id="13" name="Text Placeholder 6">
            <a:extLst>
              <a:ext uri="{FF2B5EF4-FFF2-40B4-BE49-F238E27FC236}">
                <a16:creationId xmlns:a16="http://schemas.microsoft.com/office/drawing/2014/main" id="{E9A8BA19-4E9F-D57C-0DAB-5D4C4A9E61A2}"/>
              </a:ext>
            </a:extLst>
          </p:cNvPr>
          <p:cNvSpPr>
            <a:spLocks noGrp="1"/>
          </p:cNvSpPr>
          <p:nvPr>
            <p:ph type="body" sz="quarter" idx="26"/>
          </p:nvPr>
        </p:nvSpPr>
        <p:spPr>
          <a:xfrm>
            <a:off x="6705887" y="3652636"/>
            <a:ext cx="4512509" cy="707243"/>
          </a:xfrm>
          <a:prstGeom prst="roundRect">
            <a:avLst>
              <a:gd name="adj" fmla="val 24450"/>
            </a:avLst>
          </a:prstGeom>
          <a:solidFill>
            <a:srgbClr val="F3F1EB"/>
          </a:solidFill>
        </p:spPr>
        <p:txBody>
          <a:bodyPr lIns="108000" tIns="108000" rIns="108000" bIns="108000" anchor="ctr" anchorCtr="0">
            <a:noAutofit/>
          </a:bodyPr>
          <a:lstStyle/>
          <a:p>
            <a:pPr lvl="0"/>
            <a:r>
              <a:rPr lang="en-US"/>
              <a:t>Click to edit Master text styles</a:t>
            </a:r>
          </a:p>
        </p:txBody>
      </p:sp>
      <p:sp>
        <p:nvSpPr>
          <p:cNvPr id="14" name="Text Placeholder 6">
            <a:extLst>
              <a:ext uri="{FF2B5EF4-FFF2-40B4-BE49-F238E27FC236}">
                <a16:creationId xmlns:a16="http://schemas.microsoft.com/office/drawing/2014/main" id="{EDDC9A65-2D3C-ACD0-0566-9C3FD1597DF6}"/>
              </a:ext>
            </a:extLst>
          </p:cNvPr>
          <p:cNvSpPr>
            <a:spLocks noGrp="1"/>
          </p:cNvSpPr>
          <p:nvPr>
            <p:ph type="body" sz="quarter" idx="27"/>
          </p:nvPr>
        </p:nvSpPr>
        <p:spPr>
          <a:xfrm>
            <a:off x="6705887" y="4450343"/>
            <a:ext cx="4512509" cy="707243"/>
          </a:xfrm>
          <a:prstGeom prst="roundRect">
            <a:avLst>
              <a:gd name="adj" fmla="val 24450"/>
            </a:avLst>
          </a:prstGeom>
          <a:solidFill>
            <a:srgbClr val="F3F1EB"/>
          </a:solidFill>
        </p:spPr>
        <p:txBody>
          <a:bodyPr lIns="108000" tIns="108000" rIns="108000" bIns="108000" anchor="ctr" anchorCtr="0">
            <a:noAutofit/>
          </a:bodyPr>
          <a:lstStyle/>
          <a:p>
            <a:pPr lvl="0"/>
            <a:r>
              <a:rPr lang="en-US"/>
              <a:t>Click to edit Master text styles</a:t>
            </a:r>
          </a:p>
        </p:txBody>
      </p:sp>
      <p:sp>
        <p:nvSpPr>
          <p:cNvPr id="19" name="Text Placeholder 18">
            <a:extLst>
              <a:ext uri="{FF2B5EF4-FFF2-40B4-BE49-F238E27FC236}">
                <a16:creationId xmlns:a16="http://schemas.microsoft.com/office/drawing/2014/main" id="{3985F88B-4CD1-C908-C10F-C5CE7CA7ABCF}"/>
              </a:ext>
            </a:extLst>
          </p:cNvPr>
          <p:cNvSpPr>
            <a:spLocks noGrp="1"/>
          </p:cNvSpPr>
          <p:nvPr>
            <p:ph type="body" sz="quarter" idx="28" hasCustomPrompt="1"/>
          </p:nvPr>
        </p:nvSpPr>
        <p:spPr>
          <a:xfrm>
            <a:off x="960314" y="1497621"/>
            <a:ext cx="10257433" cy="169277"/>
          </a:xfrm>
        </p:spPr>
        <p:txBody>
          <a:bodyPr/>
          <a:lstStyle>
            <a:lvl1pPr>
              <a:defRPr sz="1100" b="0"/>
            </a:lvl1pPr>
          </a:lstStyle>
          <a:p>
            <a:pPr lvl="0"/>
            <a:r>
              <a:rPr lang="en-GB" dirty="0"/>
              <a:t>Click to edit subheading</a:t>
            </a:r>
            <a:endParaRPr lang="en-US" dirty="0"/>
          </a:p>
        </p:txBody>
      </p:sp>
      <p:sp>
        <p:nvSpPr>
          <p:cNvPr id="3" name="Freeform 2">
            <a:extLst>
              <a:ext uri="{FF2B5EF4-FFF2-40B4-BE49-F238E27FC236}">
                <a16:creationId xmlns:a16="http://schemas.microsoft.com/office/drawing/2014/main" id="{E04412EE-1877-AD2D-4FDA-A3D8B57226B2}"/>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16" name="Footer Placeholder 20">
            <a:extLst>
              <a:ext uri="{FF2B5EF4-FFF2-40B4-BE49-F238E27FC236}">
                <a16:creationId xmlns:a16="http://schemas.microsoft.com/office/drawing/2014/main" id="{7CF81F32-26B5-D517-5CCC-0548D3A2AAB9}"/>
              </a:ext>
            </a:extLst>
          </p:cNvPr>
          <p:cNvSpPr>
            <a:spLocks noGrp="1"/>
          </p:cNvSpPr>
          <p:nvPr>
            <p:ph type="ftr" sz="quarter" idx="29"/>
          </p:nvPr>
        </p:nvSpPr>
        <p:spPr>
          <a:xfrm>
            <a:off x="4157459" y="6575247"/>
            <a:ext cx="3239578" cy="166682"/>
          </a:xfrm>
          <a:prstGeom prst="rect">
            <a:avLst/>
          </a:prstGeom>
        </p:spPr>
        <p:txBody>
          <a:bodyPr/>
          <a:lstStyle/>
          <a:p>
            <a:r>
              <a:rPr lang="en-AU" dirty="0">
                <a:effectLst/>
                <a:latin typeface="Helvetica" pitchFamily="2" charset="0"/>
              </a:rPr>
              <a:t>Title of presentation [delete box if not needed]</a:t>
            </a:r>
          </a:p>
        </p:txBody>
      </p:sp>
      <p:sp>
        <p:nvSpPr>
          <p:cNvPr id="21" name="TextBox 20">
            <a:extLst>
              <a:ext uri="{FF2B5EF4-FFF2-40B4-BE49-F238E27FC236}">
                <a16:creationId xmlns:a16="http://schemas.microsoft.com/office/drawing/2014/main" id="{07F1AE97-02CD-432A-8591-A024B0D4C378}"/>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4710595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1.A">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C0ABE717-7321-928A-93DD-9939155310A2}"/>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2" name="Picture 1" descr="A blue and white gradient&#10;&#10;AI-generated content may be incorrect.">
            <a:extLst>
              <a:ext uri="{FF2B5EF4-FFF2-40B4-BE49-F238E27FC236}">
                <a16:creationId xmlns:a16="http://schemas.microsoft.com/office/drawing/2014/main" id="{280D3D93-B367-FFAA-CE9A-7B88734B6B96}"/>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a:fill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22" name="Slide Number Placeholder 21">
            <a:extLst>
              <a:ext uri="{FF2B5EF4-FFF2-40B4-BE49-F238E27FC236}">
                <a16:creationId xmlns:a16="http://schemas.microsoft.com/office/drawing/2014/main" id="{C9BBB4B0-6583-9F38-5DFB-12FB588BA850}"/>
              </a:ext>
            </a:extLst>
          </p:cNvPr>
          <p:cNvSpPr>
            <a:spLocks noGrp="1"/>
          </p:cNvSpPr>
          <p:nvPr>
            <p:ph type="sldNum" sz="quarter" idx="15"/>
          </p:nvPr>
        </p:nvSpPr>
        <p:spPr/>
        <p:txBody>
          <a:bodyPr/>
          <a:lstStyle/>
          <a:p>
            <a:fld id="{D43C0D75-EBBC-6C49-AB63-8F3EB303E713}" type="slidenum">
              <a:rPr lang="en-US" smtClean="0"/>
              <a:pPr/>
              <a:t>‹#›</a:t>
            </a:fld>
            <a:endParaRPr lang="en-US" dirty="0"/>
          </a:p>
        </p:txBody>
      </p:sp>
      <p:sp>
        <p:nvSpPr>
          <p:cNvPr id="3" name="Title 1">
            <a:extLst>
              <a:ext uri="{FF2B5EF4-FFF2-40B4-BE49-F238E27FC236}">
                <a16:creationId xmlns:a16="http://schemas.microsoft.com/office/drawing/2014/main" id="{2A5F1E22-E038-157A-66CE-775ED5BF7625}"/>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C2D7E0"/>
                </a:solidFill>
              </a:defRPr>
            </a:lvl1pPr>
          </a:lstStyle>
          <a:p>
            <a:r>
              <a:rPr lang="en-US" dirty="0"/>
              <a:t>Divider page</a:t>
            </a:r>
            <a:br>
              <a:rPr lang="en-US" dirty="0"/>
            </a:br>
            <a:r>
              <a:rPr lang="en-US" dirty="0"/>
              <a:t>insert text</a:t>
            </a:r>
          </a:p>
        </p:txBody>
      </p:sp>
      <p:sp>
        <p:nvSpPr>
          <p:cNvPr id="4" name="Subtitle 2">
            <a:extLst>
              <a:ext uri="{FF2B5EF4-FFF2-40B4-BE49-F238E27FC236}">
                <a16:creationId xmlns:a16="http://schemas.microsoft.com/office/drawing/2014/main" id="{26B3E300-E432-ED9E-5DD2-0F7E525793DE}"/>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90AAC1"/>
                </a:solidFill>
              </a:defRPr>
            </a:lvl1pPr>
          </a:lstStyle>
          <a:p>
            <a:r>
              <a:rPr lang="en-GB" dirty="0"/>
              <a:t>1. Rich Blue subtitle</a:t>
            </a:r>
            <a:endParaRPr lang="en-US" dirty="0"/>
          </a:p>
        </p:txBody>
      </p:sp>
      <p:sp>
        <p:nvSpPr>
          <p:cNvPr id="5" name="Picture Placeholder 4">
            <a:extLst>
              <a:ext uri="{FF2B5EF4-FFF2-40B4-BE49-F238E27FC236}">
                <a16:creationId xmlns:a16="http://schemas.microsoft.com/office/drawing/2014/main" id="{66CF24B4-7A26-4F9F-4150-0A07082DDA71}"/>
              </a:ext>
            </a:extLst>
          </p:cNvPr>
          <p:cNvSpPr>
            <a:spLocks noGrp="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9" name="Footer Placeholder 20">
            <a:extLst>
              <a:ext uri="{FF2B5EF4-FFF2-40B4-BE49-F238E27FC236}">
                <a16:creationId xmlns:a16="http://schemas.microsoft.com/office/drawing/2014/main" id="{1766C80B-FFF4-4FFB-6BDC-84CD3D2C5275}"/>
              </a:ext>
            </a:extLst>
          </p:cNvPr>
          <p:cNvSpPr>
            <a:spLocks noGrp="1"/>
          </p:cNvSpPr>
          <p:nvPr>
            <p:ph type="ftr" sz="quarter" idx="29"/>
          </p:nvPr>
        </p:nvSpPr>
        <p:spPr>
          <a:xfrm>
            <a:off x="4157459" y="6575247"/>
            <a:ext cx="3239578" cy="166682"/>
          </a:xfrm>
          <a:prstGeom prst="rect">
            <a:avLst/>
          </a:prstGeom>
        </p:spPr>
        <p:txBody>
          <a:bodyPr tIns="0" bIns="0"/>
          <a:lstStyle/>
          <a:p>
            <a:r>
              <a:rPr lang="en-AU" dirty="0">
                <a:effectLst/>
                <a:latin typeface="Helvetica" pitchFamily="2" charset="0"/>
              </a:rPr>
              <a:t>Title of presentation [delete box if not needed]</a:t>
            </a:r>
          </a:p>
        </p:txBody>
      </p:sp>
      <p:sp>
        <p:nvSpPr>
          <p:cNvPr id="10" name="TextBox 9">
            <a:extLst>
              <a:ext uri="{FF2B5EF4-FFF2-40B4-BE49-F238E27FC236}">
                <a16:creationId xmlns:a16="http://schemas.microsoft.com/office/drawing/2014/main" id="{90C65279-F4B5-5619-503D-9894D5ABDF82}"/>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6130526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ection divider #1.A">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C0ABE717-7321-928A-93DD-9939155310A2}"/>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2" name="Picture 1" descr="A blue and white gradient&#10;&#10;AI-generated content may be incorrect.">
            <a:extLst>
              <a:ext uri="{FF2B5EF4-FFF2-40B4-BE49-F238E27FC236}">
                <a16:creationId xmlns:a16="http://schemas.microsoft.com/office/drawing/2014/main" id="{280D3D93-B367-FFAA-CE9A-7B88734B6B96}"/>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a:fill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22" name="Slide Number Placeholder 21">
            <a:extLst>
              <a:ext uri="{FF2B5EF4-FFF2-40B4-BE49-F238E27FC236}">
                <a16:creationId xmlns:a16="http://schemas.microsoft.com/office/drawing/2014/main" id="{C9BBB4B0-6583-9F38-5DFB-12FB588BA850}"/>
              </a:ext>
            </a:extLst>
          </p:cNvPr>
          <p:cNvSpPr>
            <a:spLocks noGrp="1"/>
          </p:cNvSpPr>
          <p:nvPr>
            <p:ph type="sldNum" sz="quarter" idx="15"/>
          </p:nvPr>
        </p:nvSpPr>
        <p:spPr/>
        <p:txBody>
          <a:bodyPr/>
          <a:lstStyle/>
          <a:p>
            <a:fld id="{D43C0D75-EBBC-6C49-AB63-8F3EB303E713}" type="slidenum">
              <a:rPr lang="en-US" smtClean="0"/>
              <a:pPr/>
              <a:t>‹#›</a:t>
            </a:fld>
            <a:endParaRPr lang="en-US" dirty="0"/>
          </a:p>
        </p:txBody>
      </p:sp>
      <p:sp>
        <p:nvSpPr>
          <p:cNvPr id="3" name="Title 1">
            <a:extLst>
              <a:ext uri="{FF2B5EF4-FFF2-40B4-BE49-F238E27FC236}">
                <a16:creationId xmlns:a16="http://schemas.microsoft.com/office/drawing/2014/main" id="{2A5F1E22-E038-157A-66CE-775ED5BF7625}"/>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C2D7E0"/>
                </a:solidFill>
              </a:defRPr>
            </a:lvl1pPr>
          </a:lstStyle>
          <a:p>
            <a:r>
              <a:rPr lang="en-US" dirty="0"/>
              <a:t>Divider page</a:t>
            </a:r>
            <a:br>
              <a:rPr lang="en-US" dirty="0"/>
            </a:br>
            <a:r>
              <a:rPr lang="en-US" dirty="0"/>
              <a:t>insert text</a:t>
            </a:r>
          </a:p>
        </p:txBody>
      </p:sp>
      <p:sp>
        <p:nvSpPr>
          <p:cNvPr id="4" name="Subtitle 2">
            <a:extLst>
              <a:ext uri="{FF2B5EF4-FFF2-40B4-BE49-F238E27FC236}">
                <a16:creationId xmlns:a16="http://schemas.microsoft.com/office/drawing/2014/main" id="{26B3E300-E432-ED9E-5DD2-0F7E525793DE}"/>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90AAC1"/>
                </a:solidFill>
              </a:defRPr>
            </a:lvl1pPr>
          </a:lstStyle>
          <a:p>
            <a:r>
              <a:rPr lang="en-GB" dirty="0"/>
              <a:t>1. Rich Blue subtitle</a:t>
            </a:r>
            <a:endParaRPr lang="en-US" dirty="0"/>
          </a:p>
        </p:txBody>
      </p:sp>
      <p:sp>
        <p:nvSpPr>
          <p:cNvPr id="5" name="Picture Placeholder 4">
            <a:extLst>
              <a:ext uri="{FF2B5EF4-FFF2-40B4-BE49-F238E27FC236}">
                <a16:creationId xmlns:a16="http://schemas.microsoft.com/office/drawing/2014/main" id="{66CF24B4-7A26-4F9F-4150-0A07082DDA71}"/>
              </a:ext>
            </a:extLst>
          </p:cNvPr>
          <p:cNvSpPr>
            <a:spLocks noGrp="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7" name="Footer Placeholder 20">
            <a:extLst>
              <a:ext uri="{FF2B5EF4-FFF2-40B4-BE49-F238E27FC236}">
                <a16:creationId xmlns:a16="http://schemas.microsoft.com/office/drawing/2014/main" id="{D4A67CAB-59B4-D7BF-8259-44F980D8F058}"/>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6" name="TextBox 5">
            <a:extLst>
              <a:ext uri="{FF2B5EF4-FFF2-40B4-BE49-F238E27FC236}">
                <a16:creationId xmlns:a16="http://schemas.microsoft.com/office/drawing/2014/main" id="{82D9FA98-62C8-E938-4739-A3577FCEEF33}"/>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44708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1.B">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51E4B7BE-4D92-34D0-42B4-4139D921125C}"/>
              </a:ext>
            </a:extLst>
          </p:cNvPr>
          <p:cNvSpPr/>
          <p:nvPr userDrawn="1"/>
        </p:nvSpPr>
        <p:spPr>
          <a:xfrm>
            <a:off x="408597" y="175879"/>
            <a:ext cx="11601446" cy="613685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sp>
        <p:nvSpPr>
          <p:cNvPr id="13" name="Freeform 12">
            <a:extLst>
              <a:ext uri="{FF2B5EF4-FFF2-40B4-BE49-F238E27FC236}">
                <a16:creationId xmlns:a16="http://schemas.microsoft.com/office/drawing/2014/main" id="{C0ABE717-7321-928A-93DD-9939155310A2}"/>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2" name="Slide Number Placeholder 21">
            <a:extLst>
              <a:ext uri="{FF2B5EF4-FFF2-40B4-BE49-F238E27FC236}">
                <a16:creationId xmlns:a16="http://schemas.microsoft.com/office/drawing/2014/main" id="{C9BBB4B0-6583-9F38-5DFB-12FB588BA850}"/>
              </a:ext>
            </a:extLst>
          </p:cNvPr>
          <p:cNvSpPr>
            <a:spLocks noGrp="1"/>
          </p:cNvSpPr>
          <p:nvPr>
            <p:ph type="sldNum" sz="quarter" idx="15"/>
          </p:nvPr>
        </p:nvSpPr>
        <p:spPr/>
        <p:txBody>
          <a:bodyPr/>
          <a:lstStyle/>
          <a:p>
            <a:fld id="{D43C0D75-EBBC-6C49-AB63-8F3EB303E713}" type="slidenum">
              <a:rPr lang="en-US" smtClean="0"/>
              <a:pPr/>
              <a:t>‹#›</a:t>
            </a:fld>
            <a:endParaRPr lang="en-US" dirty="0"/>
          </a:p>
        </p:txBody>
      </p:sp>
      <p:sp>
        <p:nvSpPr>
          <p:cNvPr id="5" name="Title 1">
            <a:extLst>
              <a:ext uri="{FF2B5EF4-FFF2-40B4-BE49-F238E27FC236}">
                <a16:creationId xmlns:a16="http://schemas.microsoft.com/office/drawing/2014/main" id="{16598F3F-F891-8BC7-7D99-5BA0479B8D29}"/>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C2D7E0"/>
                </a:solidFill>
              </a:defRPr>
            </a:lvl1pPr>
          </a:lstStyle>
          <a:p>
            <a:r>
              <a:rPr lang="en-US" dirty="0"/>
              <a:t>Divider page</a:t>
            </a:r>
            <a:br>
              <a:rPr lang="en-US" dirty="0"/>
            </a:br>
            <a:r>
              <a:rPr lang="en-US" dirty="0"/>
              <a:t>insert text</a:t>
            </a:r>
          </a:p>
        </p:txBody>
      </p:sp>
      <p:sp>
        <p:nvSpPr>
          <p:cNvPr id="6" name="Subtitle 2">
            <a:extLst>
              <a:ext uri="{FF2B5EF4-FFF2-40B4-BE49-F238E27FC236}">
                <a16:creationId xmlns:a16="http://schemas.microsoft.com/office/drawing/2014/main" id="{B903F721-41A4-1DEF-B953-D0235191B232}"/>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90AAC1"/>
                </a:solidFill>
              </a:defRPr>
            </a:lvl1pPr>
          </a:lstStyle>
          <a:p>
            <a:r>
              <a:rPr lang="en-GB" dirty="0"/>
              <a:t>1. Rich Blue subtitle</a:t>
            </a:r>
            <a:endParaRPr lang="en-US" dirty="0"/>
          </a:p>
        </p:txBody>
      </p:sp>
      <p:sp>
        <p:nvSpPr>
          <p:cNvPr id="3" name="Footer Placeholder 20">
            <a:extLst>
              <a:ext uri="{FF2B5EF4-FFF2-40B4-BE49-F238E27FC236}">
                <a16:creationId xmlns:a16="http://schemas.microsoft.com/office/drawing/2014/main" id="{74046650-63AA-3BAF-F48B-4619B2603E67}"/>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2" name="TextBox 1">
            <a:extLst>
              <a:ext uri="{FF2B5EF4-FFF2-40B4-BE49-F238E27FC236}">
                <a16:creationId xmlns:a16="http://schemas.microsoft.com/office/drawing/2014/main" id="{1F4DEC97-D051-DF5E-946C-96988F0DCC36}"/>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890099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Header and titl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C91656F1-B4A3-84BE-E531-073A57D40677}"/>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7" name="Footer Placeholder 20">
            <a:extLst>
              <a:ext uri="{FF2B5EF4-FFF2-40B4-BE49-F238E27FC236}">
                <a16:creationId xmlns:a16="http://schemas.microsoft.com/office/drawing/2014/main" id="{29F4F4AB-38D7-D67B-0884-4701B158CD76}"/>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FDEC2F3C-F4D8-0B34-978E-EEBAC53841E8}"/>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6563967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nfograph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6" name="Picture Placeholder 9">
            <a:extLst>
              <a:ext uri="{FF2B5EF4-FFF2-40B4-BE49-F238E27FC236}">
                <a16:creationId xmlns:a16="http://schemas.microsoft.com/office/drawing/2014/main" id="{3C2BEFA8-F62B-F5D7-B43C-E2E643AC1DF6}"/>
              </a:ext>
            </a:extLst>
          </p:cNvPr>
          <p:cNvSpPr>
            <a:spLocks noGrp="1"/>
          </p:cNvSpPr>
          <p:nvPr>
            <p:ph type="pic" sz="quarter" idx="19"/>
          </p:nvPr>
        </p:nvSpPr>
        <p:spPr>
          <a:xfrm>
            <a:off x="1604927" y="2576234"/>
            <a:ext cx="661347" cy="507831"/>
          </a:xfrm>
          <a:noFill/>
        </p:spPr>
        <p:txBody>
          <a:bodyPr/>
          <a:lstStyle/>
          <a:p>
            <a:r>
              <a:rPr lang="en-US"/>
              <a:t>Click icon to add picture</a:t>
            </a:r>
          </a:p>
        </p:txBody>
      </p:sp>
      <p:sp>
        <p:nvSpPr>
          <p:cNvPr id="17" name="Picture Placeholder 9">
            <a:extLst>
              <a:ext uri="{FF2B5EF4-FFF2-40B4-BE49-F238E27FC236}">
                <a16:creationId xmlns:a16="http://schemas.microsoft.com/office/drawing/2014/main" id="{27E01F15-EBF2-63B1-9643-D1C5DAEE45A1}"/>
              </a:ext>
            </a:extLst>
          </p:cNvPr>
          <p:cNvSpPr>
            <a:spLocks noGrp="1"/>
          </p:cNvSpPr>
          <p:nvPr>
            <p:ph type="pic" sz="quarter" idx="20"/>
          </p:nvPr>
        </p:nvSpPr>
        <p:spPr>
          <a:xfrm>
            <a:off x="3744874" y="2576234"/>
            <a:ext cx="661347" cy="507831"/>
          </a:xfrm>
          <a:noFill/>
        </p:spPr>
        <p:txBody>
          <a:bodyPr/>
          <a:lstStyle/>
          <a:p>
            <a:r>
              <a:rPr lang="en-US"/>
              <a:t>Click icon to add picture</a:t>
            </a:r>
          </a:p>
        </p:txBody>
      </p:sp>
      <p:sp>
        <p:nvSpPr>
          <p:cNvPr id="18" name="Picture Placeholder 9">
            <a:extLst>
              <a:ext uri="{FF2B5EF4-FFF2-40B4-BE49-F238E27FC236}">
                <a16:creationId xmlns:a16="http://schemas.microsoft.com/office/drawing/2014/main" id="{6009DCA5-7FF1-082A-0E7D-4D4DBEC21699}"/>
              </a:ext>
            </a:extLst>
          </p:cNvPr>
          <p:cNvSpPr>
            <a:spLocks noGrp="1"/>
          </p:cNvSpPr>
          <p:nvPr>
            <p:ph type="pic" sz="quarter" idx="21"/>
          </p:nvPr>
        </p:nvSpPr>
        <p:spPr>
          <a:xfrm>
            <a:off x="5871571" y="2576234"/>
            <a:ext cx="661347" cy="507831"/>
          </a:xfrm>
          <a:noFill/>
        </p:spPr>
        <p:txBody>
          <a:bodyPr/>
          <a:lstStyle/>
          <a:p>
            <a:r>
              <a:rPr lang="en-US"/>
              <a:t>Click icon to add picture</a:t>
            </a:r>
          </a:p>
        </p:txBody>
      </p:sp>
      <p:sp>
        <p:nvSpPr>
          <p:cNvPr id="19" name="Picture Placeholder 9">
            <a:extLst>
              <a:ext uri="{FF2B5EF4-FFF2-40B4-BE49-F238E27FC236}">
                <a16:creationId xmlns:a16="http://schemas.microsoft.com/office/drawing/2014/main" id="{2463B59B-EBEB-BD14-BE7C-4D553960E75B}"/>
              </a:ext>
            </a:extLst>
          </p:cNvPr>
          <p:cNvSpPr>
            <a:spLocks noGrp="1"/>
          </p:cNvSpPr>
          <p:nvPr>
            <p:ph type="pic" sz="quarter" idx="22"/>
          </p:nvPr>
        </p:nvSpPr>
        <p:spPr>
          <a:xfrm>
            <a:off x="8011518" y="2576234"/>
            <a:ext cx="661347" cy="507831"/>
          </a:xfrm>
          <a:noFill/>
        </p:spPr>
        <p:txBody>
          <a:bodyPr/>
          <a:lstStyle/>
          <a:p>
            <a:r>
              <a:rPr lang="en-US"/>
              <a:t>Click icon to add picture</a:t>
            </a:r>
          </a:p>
        </p:txBody>
      </p:sp>
      <p:sp>
        <p:nvSpPr>
          <p:cNvPr id="20" name="Picture Placeholder 9">
            <a:extLst>
              <a:ext uri="{FF2B5EF4-FFF2-40B4-BE49-F238E27FC236}">
                <a16:creationId xmlns:a16="http://schemas.microsoft.com/office/drawing/2014/main" id="{B83D5AD6-08EB-D0EF-47F0-1CDD88E19FA0}"/>
              </a:ext>
            </a:extLst>
          </p:cNvPr>
          <p:cNvSpPr>
            <a:spLocks noGrp="1"/>
          </p:cNvSpPr>
          <p:nvPr>
            <p:ph type="pic" sz="quarter" idx="23"/>
          </p:nvPr>
        </p:nvSpPr>
        <p:spPr>
          <a:xfrm>
            <a:off x="10131590" y="2576234"/>
            <a:ext cx="661347" cy="507831"/>
          </a:xfrm>
          <a:noFill/>
        </p:spPr>
        <p:txBody>
          <a:bodyPr/>
          <a:lstStyle/>
          <a:p>
            <a:r>
              <a:rPr lang="en-US"/>
              <a:t>Click icon to add picture</a:t>
            </a:r>
          </a:p>
        </p:txBody>
      </p:sp>
      <p:sp>
        <p:nvSpPr>
          <p:cNvPr id="2" name="Freeform 1">
            <a:extLst>
              <a:ext uri="{FF2B5EF4-FFF2-40B4-BE49-F238E27FC236}">
                <a16:creationId xmlns:a16="http://schemas.microsoft.com/office/drawing/2014/main" id="{2FBAB8B1-DC00-E67F-521C-B3DA564082C9}"/>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7" name="Footer Placeholder 20">
            <a:extLst>
              <a:ext uri="{FF2B5EF4-FFF2-40B4-BE49-F238E27FC236}">
                <a16:creationId xmlns:a16="http://schemas.microsoft.com/office/drawing/2014/main" id="{E0AE346B-7810-1819-71CB-5DA4A3DD71B5}"/>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CA10A9F8-99F5-DF33-A3A1-66AC40E451BF}"/>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6915055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nfographics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2" name="Freeform 1">
            <a:extLst>
              <a:ext uri="{FF2B5EF4-FFF2-40B4-BE49-F238E27FC236}">
                <a16:creationId xmlns:a16="http://schemas.microsoft.com/office/drawing/2014/main" id="{5D86C208-EAD1-2A5D-EE68-526CF37AA740}"/>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7" name="Footer Placeholder 20">
            <a:extLst>
              <a:ext uri="{FF2B5EF4-FFF2-40B4-BE49-F238E27FC236}">
                <a16:creationId xmlns:a16="http://schemas.microsoft.com/office/drawing/2014/main" id="{BDEAD604-B7B9-310B-BD1C-2309984F7EFB}"/>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98388547-6615-ACD7-EFCE-D13B9E5A97E3}"/>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9347457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Header, title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Online Image Placeholder 7">
            <a:extLst>
              <a:ext uri="{FF2B5EF4-FFF2-40B4-BE49-F238E27FC236}">
                <a16:creationId xmlns:a16="http://schemas.microsoft.com/office/drawing/2014/main" id="{0BE24E3B-4265-71D7-5E3F-298163D9D041}"/>
              </a:ext>
            </a:extLst>
          </p:cNvPr>
          <p:cNvSpPr>
            <a:spLocks noGrp="1"/>
          </p:cNvSpPr>
          <p:nvPr>
            <p:ph type="clipArt" sz="quarter" idx="14"/>
          </p:nvPr>
        </p:nvSpPr>
        <p:spPr>
          <a:xfrm>
            <a:off x="7121974" y="1485386"/>
            <a:ext cx="4571404" cy="172551"/>
          </a:xfrm>
          <a:prstGeom prst="roundRect">
            <a:avLst>
              <a:gd name="adj" fmla="val 4833"/>
            </a:avLst>
          </a:prstGeom>
          <a:solidFill>
            <a:schemeClr val="bg2"/>
          </a:solidFill>
        </p:spPr>
        <p:txBody>
          <a:bodyPr/>
          <a:lstStyle/>
          <a:p>
            <a:r>
              <a:rPr lang="en-US"/>
              <a:t>Click icon to add online image</a:t>
            </a:r>
          </a:p>
        </p:txBody>
      </p:sp>
      <p:sp>
        <p:nvSpPr>
          <p:cNvPr id="3" name="Freeform 2">
            <a:extLst>
              <a:ext uri="{FF2B5EF4-FFF2-40B4-BE49-F238E27FC236}">
                <a16:creationId xmlns:a16="http://schemas.microsoft.com/office/drawing/2014/main" id="{CAB4BB23-8C95-0B31-5647-597DA4337D47}"/>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7" name="Footer Placeholder 20">
            <a:extLst>
              <a:ext uri="{FF2B5EF4-FFF2-40B4-BE49-F238E27FC236}">
                <a16:creationId xmlns:a16="http://schemas.microsoft.com/office/drawing/2014/main" id="{78E12D8A-CA8E-5709-1B64-133D1F4619C4}"/>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3467100F-326A-02F0-5125-87A3C5E2A4F2}"/>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053011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pine, image ">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42777"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4" name="Title 1">
            <a:extLst>
              <a:ext uri="{FF2B5EF4-FFF2-40B4-BE49-F238E27FC236}">
                <a16:creationId xmlns:a16="http://schemas.microsoft.com/office/drawing/2014/main" id="{FB199502-7A7C-059E-4454-DA768B6BB7BC}"/>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C41D0F9A-9074-D716-4757-ED5CE0C0BC2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7" name="Footer Placeholder 20">
            <a:extLst>
              <a:ext uri="{FF2B5EF4-FFF2-40B4-BE49-F238E27FC236}">
                <a16:creationId xmlns:a16="http://schemas.microsoft.com/office/drawing/2014/main" id="{BCF79565-4C3D-4731-2FA3-44BD6C687D20}"/>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3" name="TextBox 2">
            <a:extLst>
              <a:ext uri="{FF2B5EF4-FFF2-40B4-BE49-F238E27FC236}">
                <a16:creationId xmlns:a16="http://schemas.microsoft.com/office/drawing/2014/main" id="{20FF45F4-C202-7C8E-40E8-AA2757713ED6}"/>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4666029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pine, image and breakout box">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36924"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2763041"/>
            <a:ext cx="3846914" cy="719188"/>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4" name="Text Placeholder 7">
            <a:extLst>
              <a:ext uri="{FF2B5EF4-FFF2-40B4-BE49-F238E27FC236}">
                <a16:creationId xmlns:a16="http://schemas.microsoft.com/office/drawing/2014/main" id="{E9E32AA4-623B-F328-E0D3-2CAE3E9C16D2}"/>
              </a:ext>
            </a:extLst>
          </p:cNvPr>
          <p:cNvSpPr>
            <a:spLocks noGrp="1"/>
          </p:cNvSpPr>
          <p:nvPr>
            <p:ph type="body" sz="quarter" idx="17" hasCustomPrompt="1"/>
          </p:nvPr>
        </p:nvSpPr>
        <p:spPr>
          <a:xfrm>
            <a:off x="7846464" y="3706541"/>
            <a:ext cx="3846914" cy="719188"/>
          </a:xfrm>
          <a:prstGeom prst="roundRect">
            <a:avLst/>
          </a:prstGeom>
          <a:blipFill>
            <a:blip r:embed="rId2"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7" name="Text Placeholder 7">
            <a:extLst>
              <a:ext uri="{FF2B5EF4-FFF2-40B4-BE49-F238E27FC236}">
                <a16:creationId xmlns:a16="http://schemas.microsoft.com/office/drawing/2014/main" id="{0F9C9744-A9FB-E678-B9C3-55E1035C11F0}"/>
              </a:ext>
            </a:extLst>
          </p:cNvPr>
          <p:cNvSpPr>
            <a:spLocks noGrp="1"/>
          </p:cNvSpPr>
          <p:nvPr>
            <p:ph type="body" sz="quarter" idx="18" hasCustomPrompt="1"/>
          </p:nvPr>
        </p:nvSpPr>
        <p:spPr>
          <a:xfrm>
            <a:off x="7846464" y="1819540"/>
            <a:ext cx="3846914" cy="719188"/>
          </a:xfrm>
          <a:prstGeom prst="roundRect">
            <a:avLst/>
          </a:prstGeom>
          <a:solidFill>
            <a:schemeClr val="bg2"/>
          </a:solid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9" name="Text Placeholder 7">
            <a:extLst>
              <a:ext uri="{FF2B5EF4-FFF2-40B4-BE49-F238E27FC236}">
                <a16:creationId xmlns:a16="http://schemas.microsoft.com/office/drawing/2014/main" id="{32CE09AD-ED51-64AD-AA25-C195CC579C00}"/>
              </a:ext>
            </a:extLst>
          </p:cNvPr>
          <p:cNvSpPr>
            <a:spLocks noGrp="1"/>
          </p:cNvSpPr>
          <p:nvPr>
            <p:ph type="body" sz="quarter" idx="19" hasCustomPrompt="1"/>
          </p:nvPr>
        </p:nvSpPr>
        <p:spPr>
          <a:xfrm>
            <a:off x="7846464" y="4650042"/>
            <a:ext cx="3846914" cy="719188"/>
          </a:xfrm>
          <a:prstGeom prst="roundRect">
            <a:avLst/>
          </a:prstGeom>
          <a:blipFill>
            <a:blip r:embed="rId3"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10" name="Text Placeholder 7">
            <a:extLst>
              <a:ext uri="{FF2B5EF4-FFF2-40B4-BE49-F238E27FC236}">
                <a16:creationId xmlns:a16="http://schemas.microsoft.com/office/drawing/2014/main" id="{3CFCA7D8-7A99-FA44-8164-D78FE7873DA2}"/>
              </a:ext>
            </a:extLst>
          </p:cNvPr>
          <p:cNvSpPr>
            <a:spLocks noGrp="1"/>
          </p:cNvSpPr>
          <p:nvPr>
            <p:ph type="body" sz="quarter" idx="20" hasCustomPrompt="1"/>
          </p:nvPr>
        </p:nvSpPr>
        <p:spPr>
          <a:xfrm>
            <a:off x="7846464" y="5593543"/>
            <a:ext cx="3846914" cy="719188"/>
          </a:xfrm>
          <a:prstGeom prst="roundRect">
            <a:avLst/>
          </a:prstGeom>
          <a:blipFill>
            <a:blip r:embed="rId4"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11" name="Title 1">
            <a:extLst>
              <a:ext uri="{FF2B5EF4-FFF2-40B4-BE49-F238E27FC236}">
                <a16:creationId xmlns:a16="http://schemas.microsoft.com/office/drawing/2014/main" id="{9A3335F2-D237-C4D0-E0C8-2E5B20FD514A}"/>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1AC5212E-8CDC-65DC-F082-F22A49996BB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12" name="Footer Placeholder 20">
            <a:extLst>
              <a:ext uri="{FF2B5EF4-FFF2-40B4-BE49-F238E27FC236}">
                <a16:creationId xmlns:a16="http://schemas.microsoft.com/office/drawing/2014/main" id="{6F2DDB82-0821-022F-2120-F3EDA48CB444}"/>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3" name="TextBox 2">
            <a:extLst>
              <a:ext uri="{FF2B5EF4-FFF2-40B4-BE49-F238E27FC236}">
                <a16:creationId xmlns:a16="http://schemas.microsoft.com/office/drawing/2014/main" id="{1C3C5C71-2442-51F6-3E73-C4C3C1712918}"/>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4349121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pine and multipl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5206353"/>
            <a:ext cx="3846913" cy="903541"/>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 copy Breakout box copy Breakout box copy.</a:t>
            </a:r>
          </a:p>
        </p:txBody>
      </p:sp>
      <p:sp>
        <p:nvSpPr>
          <p:cNvPr id="9" name="Content Placeholder 6">
            <a:extLst>
              <a:ext uri="{FF2B5EF4-FFF2-40B4-BE49-F238E27FC236}">
                <a16:creationId xmlns:a16="http://schemas.microsoft.com/office/drawing/2014/main" id="{C7E85085-E397-62E5-9509-E624BBC4D3A6}"/>
              </a:ext>
            </a:extLst>
          </p:cNvPr>
          <p:cNvSpPr>
            <a:spLocks noGrp="1"/>
          </p:cNvSpPr>
          <p:nvPr>
            <p:ph sz="quarter" idx="17" hasCustomPrompt="1"/>
          </p:nvPr>
        </p:nvSpPr>
        <p:spPr>
          <a:xfrm>
            <a:off x="936924" y="1819540"/>
            <a:ext cx="6383354" cy="172551"/>
          </a:xfrm>
          <a:prstGeom prst="roundRect">
            <a:avLst>
              <a:gd name="adj" fmla="val 4146"/>
            </a:avLst>
          </a:prstGeom>
          <a:solidFill>
            <a:schemeClr val="bg2"/>
          </a:solidFill>
        </p:spPr>
        <p:txBody>
          <a:bodyPr/>
          <a:lstStyle/>
          <a:p>
            <a:pPr lvl="0"/>
            <a:r>
              <a:rPr lang="en-GB" dirty="0"/>
              <a:t>Click to add various content formats</a:t>
            </a:r>
          </a:p>
        </p:txBody>
      </p:sp>
      <p:sp>
        <p:nvSpPr>
          <p:cNvPr id="4" name="Title 1">
            <a:extLst>
              <a:ext uri="{FF2B5EF4-FFF2-40B4-BE49-F238E27FC236}">
                <a16:creationId xmlns:a16="http://schemas.microsoft.com/office/drawing/2014/main" id="{6E83B5E1-6728-CB30-192D-B9DFC07C9806}"/>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6A55319C-D8BA-76DB-0475-C519A97427B9}"/>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7" name="Footer Placeholder 20">
            <a:extLst>
              <a:ext uri="{FF2B5EF4-FFF2-40B4-BE49-F238E27FC236}">
                <a16:creationId xmlns:a16="http://schemas.microsoft.com/office/drawing/2014/main" id="{7875A4CC-20BA-A81D-19C6-B6D18CB0604E}"/>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3" name="TextBox 2">
            <a:extLst>
              <a:ext uri="{FF2B5EF4-FFF2-40B4-BE49-F238E27FC236}">
                <a16:creationId xmlns:a16="http://schemas.microsoft.com/office/drawing/2014/main" id="{A66F0AAF-CA8F-1154-173C-2EFE9552E355}"/>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3461272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divider #2.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8C21B4DD-AC4B-EA42-D9F0-13CB7695B1BB}"/>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9" name="Picture 8">
            <a:extLst>
              <a:ext uri="{FF2B5EF4-FFF2-40B4-BE49-F238E27FC236}">
                <a16:creationId xmlns:a16="http://schemas.microsoft.com/office/drawing/2014/main" id="{D30B8610-3D1B-732E-7539-BF5DD8E9B1DF}"/>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3" name="Slide Number Placeholder 2">
            <a:extLst>
              <a:ext uri="{FF2B5EF4-FFF2-40B4-BE49-F238E27FC236}">
                <a16:creationId xmlns:a16="http://schemas.microsoft.com/office/drawing/2014/main" id="{85742C34-7736-D412-59CA-906F697E8D7E}"/>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1" name="Title 1">
            <a:extLst>
              <a:ext uri="{FF2B5EF4-FFF2-40B4-BE49-F238E27FC236}">
                <a16:creationId xmlns:a16="http://schemas.microsoft.com/office/drawing/2014/main" id="{1383E463-B759-290D-B4B7-855169ECA65E}"/>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3E0D9"/>
                </a:solidFill>
              </a:defRPr>
            </a:lvl1pPr>
          </a:lstStyle>
          <a:p>
            <a:r>
              <a:rPr lang="en-US" dirty="0"/>
              <a:t>Divider page</a:t>
            </a:r>
            <a:br>
              <a:rPr lang="en-US" dirty="0"/>
            </a:br>
            <a:r>
              <a:rPr lang="en-US" dirty="0"/>
              <a:t>insert text</a:t>
            </a:r>
          </a:p>
        </p:txBody>
      </p:sp>
      <p:sp>
        <p:nvSpPr>
          <p:cNvPr id="12" name="Subtitle 2">
            <a:extLst>
              <a:ext uri="{FF2B5EF4-FFF2-40B4-BE49-F238E27FC236}">
                <a16:creationId xmlns:a16="http://schemas.microsoft.com/office/drawing/2014/main" id="{45361AE5-A884-D55B-CC0B-A76F43960780}"/>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AFC7BE"/>
                </a:solidFill>
              </a:defRPr>
            </a:lvl1pPr>
          </a:lstStyle>
          <a:p>
            <a:r>
              <a:rPr lang="en-GB" dirty="0"/>
              <a:t>2. Primary Green subtitle</a:t>
            </a:r>
            <a:endParaRPr lang="en-US" dirty="0"/>
          </a:p>
        </p:txBody>
      </p:sp>
      <p:sp>
        <p:nvSpPr>
          <p:cNvPr id="5" name="Picture Placeholder 4">
            <a:extLst>
              <a:ext uri="{FF2B5EF4-FFF2-40B4-BE49-F238E27FC236}">
                <a16:creationId xmlns:a16="http://schemas.microsoft.com/office/drawing/2014/main" id="{72D3313D-2EAF-9C09-4F78-E4EA620DCDE5}"/>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EB43CFA8-B13A-CB1B-E29F-6F8FFC7BC09D}"/>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2" name="TextBox 1">
            <a:extLst>
              <a:ext uri="{FF2B5EF4-FFF2-40B4-BE49-F238E27FC236}">
                <a16:creationId xmlns:a16="http://schemas.microsoft.com/office/drawing/2014/main" id="{DBD467FD-AF90-D006-F710-B02131DDFEF9}"/>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41812350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ection divider #2.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8C21B4DD-AC4B-EA42-D9F0-13CB7695B1BB}"/>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9" name="Picture 8">
            <a:extLst>
              <a:ext uri="{FF2B5EF4-FFF2-40B4-BE49-F238E27FC236}">
                <a16:creationId xmlns:a16="http://schemas.microsoft.com/office/drawing/2014/main" id="{D30B8610-3D1B-732E-7539-BF5DD8E9B1DF}"/>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3" name="Slide Number Placeholder 2">
            <a:extLst>
              <a:ext uri="{FF2B5EF4-FFF2-40B4-BE49-F238E27FC236}">
                <a16:creationId xmlns:a16="http://schemas.microsoft.com/office/drawing/2014/main" id="{85742C34-7736-D412-59CA-906F697E8D7E}"/>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1" name="Title 1">
            <a:extLst>
              <a:ext uri="{FF2B5EF4-FFF2-40B4-BE49-F238E27FC236}">
                <a16:creationId xmlns:a16="http://schemas.microsoft.com/office/drawing/2014/main" id="{1383E463-B759-290D-B4B7-855169ECA65E}"/>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3E0D9"/>
                </a:solidFill>
              </a:defRPr>
            </a:lvl1pPr>
          </a:lstStyle>
          <a:p>
            <a:r>
              <a:rPr lang="en-US" dirty="0"/>
              <a:t>Divider page</a:t>
            </a:r>
            <a:br>
              <a:rPr lang="en-US" dirty="0"/>
            </a:br>
            <a:r>
              <a:rPr lang="en-US" dirty="0"/>
              <a:t>insert text</a:t>
            </a:r>
          </a:p>
        </p:txBody>
      </p:sp>
      <p:sp>
        <p:nvSpPr>
          <p:cNvPr id="12" name="Subtitle 2">
            <a:extLst>
              <a:ext uri="{FF2B5EF4-FFF2-40B4-BE49-F238E27FC236}">
                <a16:creationId xmlns:a16="http://schemas.microsoft.com/office/drawing/2014/main" id="{45361AE5-A884-D55B-CC0B-A76F43960780}"/>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AFC7BE"/>
                </a:solidFill>
              </a:defRPr>
            </a:lvl1pPr>
          </a:lstStyle>
          <a:p>
            <a:r>
              <a:rPr lang="en-GB" dirty="0"/>
              <a:t>2. Primary Green subtitle</a:t>
            </a:r>
            <a:endParaRPr lang="en-US" dirty="0"/>
          </a:p>
        </p:txBody>
      </p:sp>
      <p:sp>
        <p:nvSpPr>
          <p:cNvPr id="5" name="Picture Placeholder 4">
            <a:extLst>
              <a:ext uri="{FF2B5EF4-FFF2-40B4-BE49-F238E27FC236}">
                <a16:creationId xmlns:a16="http://schemas.microsoft.com/office/drawing/2014/main" id="{72D3313D-2EAF-9C09-4F78-E4EA620DCDE5}"/>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7" name="Footer Placeholder 20">
            <a:extLst>
              <a:ext uri="{FF2B5EF4-FFF2-40B4-BE49-F238E27FC236}">
                <a16:creationId xmlns:a16="http://schemas.microsoft.com/office/drawing/2014/main" id="{0A13FAD7-9D5A-03F8-66BA-CBDACB83D480}"/>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2" name="TextBox 1">
            <a:extLst>
              <a:ext uri="{FF2B5EF4-FFF2-40B4-BE49-F238E27FC236}">
                <a16:creationId xmlns:a16="http://schemas.microsoft.com/office/drawing/2014/main" id="{8C1ED7D9-E682-F855-426B-94955D335E94}"/>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9395595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divider #2.B">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51E4B7BE-4D92-34D0-42B4-4139D921125C}"/>
              </a:ext>
            </a:extLst>
          </p:cNvPr>
          <p:cNvSpPr/>
          <p:nvPr userDrawn="1"/>
        </p:nvSpPr>
        <p:spPr>
          <a:xfrm>
            <a:off x="408597" y="175879"/>
            <a:ext cx="11601446" cy="613685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sp>
        <p:nvSpPr>
          <p:cNvPr id="22" name="Slide Number Placeholder 21">
            <a:extLst>
              <a:ext uri="{FF2B5EF4-FFF2-40B4-BE49-F238E27FC236}">
                <a16:creationId xmlns:a16="http://schemas.microsoft.com/office/drawing/2014/main" id="{C9BBB4B0-6583-9F38-5DFB-12FB588BA850}"/>
              </a:ext>
            </a:extLst>
          </p:cNvPr>
          <p:cNvSpPr>
            <a:spLocks noGrp="1"/>
          </p:cNvSpPr>
          <p:nvPr>
            <p:ph type="sldNum" sz="quarter" idx="15"/>
          </p:nvPr>
        </p:nvSpPr>
        <p:spPr/>
        <p:txBody>
          <a:bodyPr/>
          <a:lstStyle/>
          <a:p>
            <a:fld id="{D43C0D75-EBBC-6C49-AB63-8F3EB303E713}" type="slidenum">
              <a:rPr lang="en-US" smtClean="0"/>
              <a:pPr/>
              <a:t>‹#›</a:t>
            </a:fld>
            <a:endParaRPr lang="en-US" dirty="0"/>
          </a:p>
        </p:txBody>
      </p:sp>
      <p:sp>
        <p:nvSpPr>
          <p:cNvPr id="2" name="Freeform 1">
            <a:extLst>
              <a:ext uri="{FF2B5EF4-FFF2-40B4-BE49-F238E27FC236}">
                <a16:creationId xmlns:a16="http://schemas.microsoft.com/office/drawing/2014/main" id="{7F463049-0CE2-3FE9-01DA-C4318ACFB9EB}"/>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Title 1">
            <a:extLst>
              <a:ext uri="{FF2B5EF4-FFF2-40B4-BE49-F238E27FC236}">
                <a16:creationId xmlns:a16="http://schemas.microsoft.com/office/drawing/2014/main" id="{56923D33-45B4-4F9B-0588-17FD0E1A899D}"/>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3E0D9"/>
                </a:solidFill>
              </a:defRPr>
            </a:lvl1pPr>
          </a:lstStyle>
          <a:p>
            <a:r>
              <a:rPr lang="en-US" dirty="0"/>
              <a:t>Divider page</a:t>
            </a:r>
            <a:br>
              <a:rPr lang="en-US" dirty="0"/>
            </a:br>
            <a:r>
              <a:rPr lang="en-US" dirty="0"/>
              <a:t>insert text</a:t>
            </a:r>
          </a:p>
        </p:txBody>
      </p:sp>
      <p:sp>
        <p:nvSpPr>
          <p:cNvPr id="4" name="Subtitle 2">
            <a:extLst>
              <a:ext uri="{FF2B5EF4-FFF2-40B4-BE49-F238E27FC236}">
                <a16:creationId xmlns:a16="http://schemas.microsoft.com/office/drawing/2014/main" id="{C82A55A0-A086-AFB5-765E-92CC8248B242}"/>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AFC7BE"/>
                </a:solidFill>
              </a:defRPr>
            </a:lvl1pPr>
          </a:lstStyle>
          <a:p>
            <a:r>
              <a:rPr lang="en-GB" dirty="0"/>
              <a:t>2. Primary Green subtitle</a:t>
            </a:r>
            <a:endParaRPr lang="en-US" dirty="0"/>
          </a:p>
        </p:txBody>
      </p:sp>
      <p:sp>
        <p:nvSpPr>
          <p:cNvPr id="6" name="Footer Placeholder 20">
            <a:extLst>
              <a:ext uri="{FF2B5EF4-FFF2-40B4-BE49-F238E27FC236}">
                <a16:creationId xmlns:a16="http://schemas.microsoft.com/office/drawing/2014/main" id="{CF4F54E5-3D71-2498-A377-E227A83D4AFF}"/>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C4440B8C-2550-F67F-CFB9-718F4B0E0CC6}"/>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4934667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Header and titl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C91656F1-B4A3-84BE-E531-073A57D40677}"/>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9" name="Footer Placeholder 20">
            <a:extLst>
              <a:ext uri="{FF2B5EF4-FFF2-40B4-BE49-F238E27FC236}">
                <a16:creationId xmlns:a16="http://schemas.microsoft.com/office/drawing/2014/main" id="{84A466DC-4C79-524E-0A8C-33191E22C118}"/>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B647C17D-7805-1E5E-4510-BBB939DFAF6F}"/>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5445878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Infograph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6" name="Picture Placeholder 9">
            <a:extLst>
              <a:ext uri="{FF2B5EF4-FFF2-40B4-BE49-F238E27FC236}">
                <a16:creationId xmlns:a16="http://schemas.microsoft.com/office/drawing/2014/main" id="{3C2BEFA8-F62B-F5D7-B43C-E2E643AC1DF6}"/>
              </a:ext>
            </a:extLst>
          </p:cNvPr>
          <p:cNvSpPr>
            <a:spLocks noGrp="1"/>
          </p:cNvSpPr>
          <p:nvPr>
            <p:ph type="pic" sz="quarter" idx="19"/>
          </p:nvPr>
        </p:nvSpPr>
        <p:spPr>
          <a:xfrm>
            <a:off x="1604927" y="2576234"/>
            <a:ext cx="661347" cy="507831"/>
          </a:xfrm>
          <a:noFill/>
        </p:spPr>
        <p:txBody>
          <a:bodyPr/>
          <a:lstStyle/>
          <a:p>
            <a:r>
              <a:rPr lang="en-US"/>
              <a:t>Click icon to add picture</a:t>
            </a:r>
          </a:p>
        </p:txBody>
      </p:sp>
      <p:sp>
        <p:nvSpPr>
          <p:cNvPr id="17" name="Picture Placeholder 9">
            <a:extLst>
              <a:ext uri="{FF2B5EF4-FFF2-40B4-BE49-F238E27FC236}">
                <a16:creationId xmlns:a16="http://schemas.microsoft.com/office/drawing/2014/main" id="{27E01F15-EBF2-63B1-9643-D1C5DAEE45A1}"/>
              </a:ext>
            </a:extLst>
          </p:cNvPr>
          <p:cNvSpPr>
            <a:spLocks noGrp="1"/>
          </p:cNvSpPr>
          <p:nvPr>
            <p:ph type="pic" sz="quarter" idx="20"/>
          </p:nvPr>
        </p:nvSpPr>
        <p:spPr>
          <a:xfrm>
            <a:off x="3744874" y="2576234"/>
            <a:ext cx="661347" cy="507831"/>
          </a:xfrm>
          <a:noFill/>
        </p:spPr>
        <p:txBody>
          <a:bodyPr/>
          <a:lstStyle/>
          <a:p>
            <a:r>
              <a:rPr lang="en-US"/>
              <a:t>Click icon to add picture</a:t>
            </a:r>
          </a:p>
        </p:txBody>
      </p:sp>
      <p:sp>
        <p:nvSpPr>
          <p:cNvPr id="18" name="Picture Placeholder 9">
            <a:extLst>
              <a:ext uri="{FF2B5EF4-FFF2-40B4-BE49-F238E27FC236}">
                <a16:creationId xmlns:a16="http://schemas.microsoft.com/office/drawing/2014/main" id="{6009DCA5-7FF1-082A-0E7D-4D4DBEC21699}"/>
              </a:ext>
            </a:extLst>
          </p:cNvPr>
          <p:cNvSpPr>
            <a:spLocks noGrp="1"/>
          </p:cNvSpPr>
          <p:nvPr>
            <p:ph type="pic" sz="quarter" idx="21"/>
          </p:nvPr>
        </p:nvSpPr>
        <p:spPr>
          <a:xfrm>
            <a:off x="5871571" y="2576234"/>
            <a:ext cx="661347" cy="507831"/>
          </a:xfrm>
          <a:noFill/>
        </p:spPr>
        <p:txBody>
          <a:bodyPr/>
          <a:lstStyle/>
          <a:p>
            <a:r>
              <a:rPr lang="en-US"/>
              <a:t>Click icon to add picture</a:t>
            </a:r>
          </a:p>
        </p:txBody>
      </p:sp>
      <p:sp>
        <p:nvSpPr>
          <p:cNvPr id="19" name="Picture Placeholder 9">
            <a:extLst>
              <a:ext uri="{FF2B5EF4-FFF2-40B4-BE49-F238E27FC236}">
                <a16:creationId xmlns:a16="http://schemas.microsoft.com/office/drawing/2014/main" id="{2463B59B-EBEB-BD14-BE7C-4D553960E75B}"/>
              </a:ext>
            </a:extLst>
          </p:cNvPr>
          <p:cNvSpPr>
            <a:spLocks noGrp="1"/>
          </p:cNvSpPr>
          <p:nvPr>
            <p:ph type="pic" sz="quarter" idx="22"/>
          </p:nvPr>
        </p:nvSpPr>
        <p:spPr>
          <a:xfrm>
            <a:off x="8011518" y="2576234"/>
            <a:ext cx="661347" cy="507831"/>
          </a:xfrm>
          <a:noFill/>
        </p:spPr>
        <p:txBody>
          <a:bodyPr/>
          <a:lstStyle/>
          <a:p>
            <a:r>
              <a:rPr lang="en-US"/>
              <a:t>Click icon to add picture</a:t>
            </a:r>
          </a:p>
        </p:txBody>
      </p:sp>
      <p:sp>
        <p:nvSpPr>
          <p:cNvPr id="20" name="Picture Placeholder 9">
            <a:extLst>
              <a:ext uri="{FF2B5EF4-FFF2-40B4-BE49-F238E27FC236}">
                <a16:creationId xmlns:a16="http://schemas.microsoft.com/office/drawing/2014/main" id="{B83D5AD6-08EB-D0EF-47F0-1CDD88E19FA0}"/>
              </a:ext>
            </a:extLst>
          </p:cNvPr>
          <p:cNvSpPr>
            <a:spLocks noGrp="1"/>
          </p:cNvSpPr>
          <p:nvPr>
            <p:ph type="pic" sz="quarter" idx="23"/>
          </p:nvPr>
        </p:nvSpPr>
        <p:spPr>
          <a:xfrm>
            <a:off x="10131590" y="2576234"/>
            <a:ext cx="661347" cy="507831"/>
          </a:xfrm>
          <a:noFill/>
        </p:spPr>
        <p:txBody>
          <a:bodyPr/>
          <a:lstStyle/>
          <a:p>
            <a:r>
              <a:rPr lang="en-US"/>
              <a:t>Click icon to add picture</a:t>
            </a:r>
          </a:p>
        </p:txBody>
      </p:sp>
      <p:sp>
        <p:nvSpPr>
          <p:cNvPr id="4" name="Freeform 3">
            <a:extLst>
              <a:ext uri="{FF2B5EF4-FFF2-40B4-BE49-F238E27FC236}">
                <a16:creationId xmlns:a16="http://schemas.microsoft.com/office/drawing/2014/main" id="{75A811C3-7488-6987-4C89-BD6EF7987FF0}"/>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CB87CE9C-3021-F905-CE89-2CA8B3F4FB64}"/>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2A53248F-4653-BC20-E1C7-9C11B6ECB9A9}"/>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2328913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Infographics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4" name="Freeform 3">
            <a:extLst>
              <a:ext uri="{FF2B5EF4-FFF2-40B4-BE49-F238E27FC236}">
                <a16:creationId xmlns:a16="http://schemas.microsoft.com/office/drawing/2014/main" id="{8BCB1797-28DB-8AAA-9AD4-C52949D85D0C}"/>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C2F16300-F608-58A6-C472-00F622A271CD}"/>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CA2860E6-B716-36A6-A022-EDB1CAAE0649}"/>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387129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Header, title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Online Image Placeholder 7">
            <a:extLst>
              <a:ext uri="{FF2B5EF4-FFF2-40B4-BE49-F238E27FC236}">
                <a16:creationId xmlns:a16="http://schemas.microsoft.com/office/drawing/2014/main" id="{0BE24E3B-4265-71D7-5E3F-298163D9D041}"/>
              </a:ext>
            </a:extLst>
          </p:cNvPr>
          <p:cNvSpPr>
            <a:spLocks noGrp="1"/>
          </p:cNvSpPr>
          <p:nvPr>
            <p:ph type="clipArt" sz="quarter" idx="14"/>
          </p:nvPr>
        </p:nvSpPr>
        <p:spPr>
          <a:xfrm>
            <a:off x="7121974" y="1485386"/>
            <a:ext cx="4571404" cy="172551"/>
          </a:xfrm>
          <a:prstGeom prst="roundRect">
            <a:avLst>
              <a:gd name="adj" fmla="val 4833"/>
            </a:avLst>
          </a:prstGeom>
          <a:solidFill>
            <a:schemeClr val="bg2"/>
          </a:solidFill>
        </p:spPr>
        <p:txBody>
          <a:bodyPr/>
          <a:lstStyle/>
          <a:p>
            <a:r>
              <a:rPr lang="en-US"/>
              <a:t>Click icon to add online image</a:t>
            </a:r>
          </a:p>
        </p:txBody>
      </p:sp>
      <p:sp>
        <p:nvSpPr>
          <p:cNvPr id="4" name="Freeform 3">
            <a:extLst>
              <a:ext uri="{FF2B5EF4-FFF2-40B4-BE49-F238E27FC236}">
                <a16:creationId xmlns:a16="http://schemas.microsoft.com/office/drawing/2014/main" id="{C3AAE790-D6A9-9555-855A-D324EE743AE3}"/>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35C81B90-FE6A-27BD-85C7-51BC74D69E63}"/>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FF63099F-5112-7BF8-8378-8718D1631DAA}"/>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3225305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Spine, image ">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42777"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4" name="Title 1">
            <a:extLst>
              <a:ext uri="{FF2B5EF4-FFF2-40B4-BE49-F238E27FC236}">
                <a16:creationId xmlns:a16="http://schemas.microsoft.com/office/drawing/2014/main" id="{FB199502-7A7C-059E-4454-DA768B6BB7BC}"/>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3" name="Freeform 2">
            <a:extLst>
              <a:ext uri="{FF2B5EF4-FFF2-40B4-BE49-F238E27FC236}">
                <a16:creationId xmlns:a16="http://schemas.microsoft.com/office/drawing/2014/main" id="{E4ACFA45-B8B4-A7F4-15A6-EA3838E3D654}"/>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93DD76EC-2B5B-CC6E-3058-92F15BAA7759}"/>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AAE89BDA-C72E-A4A3-2E8C-884746A7C18B}"/>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3612050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Spine, image and breakout box">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36924"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2763041"/>
            <a:ext cx="3846914" cy="719188"/>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4" name="Text Placeholder 7">
            <a:extLst>
              <a:ext uri="{FF2B5EF4-FFF2-40B4-BE49-F238E27FC236}">
                <a16:creationId xmlns:a16="http://schemas.microsoft.com/office/drawing/2014/main" id="{E9E32AA4-623B-F328-E0D3-2CAE3E9C16D2}"/>
              </a:ext>
            </a:extLst>
          </p:cNvPr>
          <p:cNvSpPr>
            <a:spLocks noGrp="1"/>
          </p:cNvSpPr>
          <p:nvPr>
            <p:ph type="body" sz="quarter" idx="17" hasCustomPrompt="1"/>
          </p:nvPr>
        </p:nvSpPr>
        <p:spPr>
          <a:xfrm>
            <a:off x="7846464" y="3706541"/>
            <a:ext cx="3846914" cy="719188"/>
          </a:xfrm>
          <a:prstGeom prst="roundRect">
            <a:avLst/>
          </a:prstGeom>
          <a:blipFill>
            <a:blip r:embed="rId2"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7" name="Text Placeholder 7">
            <a:extLst>
              <a:ext uri="{FF2B5EF4-FFF2-40B4-BE49-F238E27FC236}">
                <a16:creationId xmlns:a16="http://schemas.microsoft.com/office/drawing/2014/main" id="{0F9C9744-A9FB-E678-B9C3-55E1035C11F0}"/>
              </a:ext>
            </a:extLst>
          </p:cNvPr>
          <p:cNvSpPr>
            <a:spLocks noGrp="1"/>
          </p:cNvSpPr>
          <p:nvPr>
            <p:ph type="body" sz="quarter" idx="18" hasCustomPrompt="1"/>
          </p:nvPr>
        </p:nvSpPr>
        <p:spPr>
          <a:xfrm>
            <a:off x="7846464" y="1819540"/>
            <a:ext cx="3846914" cy="719188"/>
          </a:xfrm>
          <a:prstGeom prst="roundRect">
            <a:avLst/>
          </a:prstGeom>
          <a:solidFill>
            <a:schemeClr val="bg2"/>
          </a:solid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9" name="Text Placeholder 7">
            <a:extLst>
              <a:ext uri="{FF2B5EF4-FFF2-40B4-BE49-F238E27FC236}">
                <a16:creationId xmlns:a16="http://schemas.microsoft.com/office/drawing/2014/main" id="{32CE09AD-ED51-64AD-AA25-C195CC579C00}"/>
              </a:ext>
            </a:extLst>
          </p:cNvPr>
          <p:cNvSpPr>
            <a:spLocks noGrp="1"/>
          </p:cNvSpPr>
          <p:nvPr>
            <p:ph type="body" sz="quarter" idx="19" hasCustomPrompt="1"/>
          </p:nvPr>
        </p:nvSpPr>
        <p:spPr>
          <a:xfrm>
            <a:off x="7846464" y="4650042"/>
            <a:ext cx="3846914" cy="719188"/>
          </a:xfrm>
          <a:prstGeom prst="roundRect">
            <a:avLst/>
          </a:prstGeom>
          <a:blipFill>
            <a:blip r:embed="rId3"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10" name="Text Placeholder 7">
            <a:extLst>
              <a:ext uri="{FF2B5EF4-FFF2-40B4-BE49-F238E27FC236}">
                <a16:creationId xmlns:a16="http://schemas.microsoft.com/office/drawing/2014/main" id="{3CFCA7D8-7A99-FA44-8164-D78FE7873DA2}"/>
              </a:ext>
            </a:extLst>
          </p:cNvPr>
          <p:cNvSpPr>
            <a:spLocks noGrp="1"/>
          </p:cNvSpPr>
          <p:nvPr>
            <p:ph type="body" sz="quarter" idx="20" hasCustomPrompt="1"/>
          </p:nvPr>
        </p:nvSpPr>
        <p:spPr>
          <a:xfrm>
            <a:off x="7846464" y="5593543"/>
            <a:ext cx="3846914" cy="719188"/>
          </a:xfrm>
          <a:prstGeom prst="roundRect">
            <a:avLst/>
          </a:prstGeom>
          <a:blipFill>
            <a:blip r:embed="rId4"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11" name="Title 1">
            <a:extLst>
              <a:ext uri="{FF2B5EF4-FFF2-40B4-BE49-F238E27FC236}">
                <a16:creationId xmlns:a16="http://schemas.microsoft.com/office/drawing/2014/main" id="{9A3335F2-D237-C4D0-E0C8-2E5B20FD514A}"/>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3" name="Freeform 2">
            <a:extLst>
              <a:ext uri="{FF2B5EF4-FFF2-40B4-BE49-F238E27FC236}">
                <a16:creationId xmlns:a16="http://schemas.microsoft.com/office/drawing/2014/main" id="{55BE9EA0-8C0D-897D-C7AF-BDB410E50D11}"/>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93AC8AE1-B634-F018-F109-F6B8E21288AF}"/>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0727736F-13E2-8062-D456-0A1B357FF469}"/>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4398655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Spine and multipl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5206353"/>
            <a:ext cx="3846913" cy="903541"/>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 copy Breakout box copy Breakout box copy.</a:t>
            </a:r>
          </a:p>
        </p:txBody>
      </p:sp>
      <p:sp>
        <p:nvSpPr>
          <p:cNvPr id="9" name="Content Placeholder 6">
            <a:extLst>
              <a:ext uri="{FF2B5EF4-FFF2-40B4-BE49-F238E27FC236}">
                <a16:creationId xmlns:a16="http://schemas.microsoft.com/office/drawing/2014/main" id="{C7E85085-E397-62E5-9509-E624BBC4D3A6}"/>
              </a:ext>
            </a:extLst>
          </p:cNvPr>
          <p:cNvSpPr>
            <a:spLocks noGrp="1"/>
          </p:cNvSpPr>
          <p:nvPr>
            <p:ph sz="quarter" idx="17" hasCustomPrompt="1"/>
          </p:nvPr>
        </p:nvSpPr>
        <p:spPr>
          <a:xfrm>
            <a:off x="936924" y="1819540"/>
            <a:ext cx="6383354" cy="172551"/>
          </a:xfrm>
          <a:prstGeom prst="roundRect">
            <a:avLst>
              <a:gd name="adj" fmla="val 4146"/>
            </a:avLst>
          </a:prstGeom>
          <a:solidFill>
            <a:schemeClr val="bg2"/>
          </a:solidFill>
        </p:spPr>
        <p:txBody>
          <a:bodyPr/>
          <a:lstStyle/>
          <a:p>
            <a:pPr lvl="0"/>
            <a:r>
              <a:rPr lang="en-GB" dirty="0"/>
              <a:t>Click to add various content formats</a:t>
            </a:r>
          </a:p>
        </p:txBody>
      </p:sp>
      <p:sp>
        <p:nvSpPr>
          <p:cNvPr id="4" name="Title 1">
            <a:extLst>
              <a:ext uri="{FF2B5EF4-FFF2-40B4-BE49-F238E27FC236}">
                <a16:creationId xmlns:a16="http://schemas.microsoft.com/office/drawing/2014/main" id="{6E83B5E1-6728-CB30-192D-B9DFC07C9806}"/>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3" name="Freeform 2">
            <a:extLst>
              <a:ext uri="{FF2B5EF4-FFF2-40B4-BE49-F238E27FC236}">
                <a16:creationId xmlns:a16="http://schemas.microsoft.com/office/drawing/2014/main" id="{0372EF52-E252-7E30-59AA-27F3A2BAE327}"/>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3CA5C223-7E64-55B1-7311-3594D0973288}"/>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C40F85A0-06D9-2E60-C16E-91B0EFC83410}"/>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8571418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divider #3.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FB772B5C-2FA2-7E83-FEAA-C1E2EB8B76D2}"/>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F8958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2" name="Picture 1">
            <a:extLst>
              <a:ext uri="{FF2B5EF4-FFF2-40B4-BE49-F238E27FC236}">
                <a16:creationId xmlns:a16="http://schemas.microsoft.com/office/drawing/2014/main" id="{C56B8003-F6D6-8640-DCF2-E291D210E7C6}"/>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21A477D8-E3D9-CF9B-CD05-CE0706154A7B}"/>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A121914E-A299-9825-3102-8E4F96F95F78}"/>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FEEBE7"/>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FB0DCA65-11EC-B522-DF66-6C6DEF97DB6C}"/>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FBDAD5"/>
                </a:solidFill>
              </a:defRPr>
            </a:lvl1pPr>
          </a:lstStyle>
          <a:p>
            <a:r>
              <a:rPr lang="en-GB" dirty="0"/>
              <a:t>3. Peach subtitle</a:t>
            </a:r>
            <a:endParaRPr lang="en-US" dirty="0"/>
          </a:p>
        </p:txBody>
      </p:sp>
      <p:sp>
        <p:nvSpPr>
          <p:cNvPr id="3" name="Picture Placeholder 2">
            <a:extLst>
              <a:ext uri="{FF2B5EF4-FFF2-40B4-BE49-F238E27FC236}">
                <a16:creationId xmlns:a16="http://schemas.microsoft.com/office/drawing/2014/main" id="{7372046F-074A-1C1B-BFF7-3EAADB1E0DFE}"/>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34FBCBDF-ECBD-6C17-0F97-C796AA6CFBB4}"/>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27A8B742-CD30-8E8C-FE86-BCB40908E951}"/>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3208326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ection divider #3.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FB772B5C-2FA2-7E83-FEAA-C1E2EB8B76D2}"/>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F8958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2" name="Picture 1">
            <a:extLst>
              <a:ext uri="{FF2B5EF4-FFF2-40B4-BE49-F238E27FC236}">
                <a16:creationId xmlns:a16="http://schemas.microsoft.com/office/drawing/2014/main" id="{C56B8003-F6D6-8640-DCF2-E291D210E7C6}"/>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21A477D8-E3D9-CF9B-CD05-CE0706154A7B}"/>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A121914E-A299-9825-3102-8E4F96F95F78}"/>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FEEBE7"/>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FB0DCA65-11EC-B522-DF66-6C6DEF97DB6C}"/>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FBDAD5"/>
                </a:solidFill>
              </a:defRPr>
            </a:lvl1pPr>
          </a:lstStyle>
          <a:p>
            <a:r>
              <a:rPr lang="en-GB" dirty="0"/>
              <a:t>3. Peach subtitle</a:t>
            </a:r>
            <a:endParaRPr lang="en-US" dirty="0"/>
          </a:p>
        </p:txBody>
      </p:sp>
      <p:sp>
        <p:nvSpPr>
          <p:cNvPr id="3" name="Picture Placeholder 2">
            <a:extLst>
              <a:ext uri="{FF2B5EF4-FFF2-40B4-BE49-F238E27FC236}">
                <a16:creationId xmlns:a16="http://schemas.microsoft.com/office/drawing/2014/main" id="{7372046F-074A-1C1B-BFF7-3EAADB1E0DFE}"/>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7F24F64F-64B8-C859-D51E-BBCCC557E50E}"/>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7EDA1AE9-344D-B82B-E3C3-62EF23AA98EB}"/>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4607966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divider #3.B">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51E4B7BE-4D92-34D0-42B4-4139D921125C}"/>
              </a:ext>
            </a:extLst>
          </p:cNvPr>
          <p:cNvSpPr/>
          <p:nvPr userDrawn="1"/>
        </p:nvSpPr>
        <p:spPr>
          <a:xfrm>
            <a:off x="408597" y="175879"/>
            <a:ext cx="11601446" cy="613685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sp>
        <p:nvSpPr>
          <p:cNvPr id="22" name="Slide Number Placeholder 21">
            <a:extLst>
              <a:ext uri="{FF2B5EF4-FFF2-40B4-BE49-F238E27FC236}">
                <a16:creationId xmlns:a16="http://schemas.microsoft.com/office/drawing/2014/main" id="{C9BBB4B0-6583-9F38-5DFB-12FB588BA850}"/>
              </a:ext>
            </a:extLst>
          </p:cNvPr>
          <p:cNvSpPr>
            <a:spLocks noGrp="1"/>
          </p:cNvSpPr>
          <p:nvPr>
            <p:ph type="sldNum" sz="quarter" idx="15"/>
          </p:nvPr>
        </p:nvSpPr>
        <p:spPr/>
        <p:txBody>
          <a:bodyPr/>
          <a:lstStyle/>
          <a:p>
            <a:fld id="{D43C0D75-EBBC-6C49-AB63-8F3EB303E713}" type="slidenum">
              <a:rPr lang="en-US" smtClean="0"/>
              <a:pPr/>
              <a:t>‹#›</a:t>
            </a:fld>
            <a:endParaRPr lang="en-US" dirty="0"/>
          </a:p>
        </p:txBody>
      </p:sp>
      <p:sp>
        <p:nvSpPr>
          <p:cNvPr id="5" name="Freeform 4">
            <a:extLst>
              <a:ext uri="{FF2B5EF4-FFF2-40B4-BE49-F238E27FC236}">
                <a16:creationId xmlns:a16="http://schemas.microsoft.com/office/drawing/2014/main" id="{2777593E-8781-C7BC-6EF4-35906A80A8B4}"/>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F8958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6" name="Title 1">
            <a:extLst>
              <a:ext uri="{FF2B5EF4-FFF2-40B4-BE49-F238E27FC236}">
                <a16:creationId xmlns:a16="http://schemas.microsoft.com/office/drawing/2014/main" id="{7B7C1FDF-C4B2-F745-EB2C-BCF86F652275}"/>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FEEBE7"/>
                </a:solidFill>
              </a:defRPr>
            </a:lvl1pPr>
          </a:lstStyle>
          <a:p>
            <a:r>
              <a:rPr lang="en-US" dirty="0"/>
              <a:t>Divider page</a:t>
            </a:r>
            <a:br>
              <a:rPr lang="en-US" dirty="0"/>
            </a:br>
            <a:r>
              <a:rPr lang="en-US" dirty="0"/>
              <a:t>insert text</a:t>
            </a:r>
          </a:p>
        </p:txBody>
      </p:sp>
      <p:sp>
        <p:nvSpPr>
          <p:cNvPr id="7" name="Subtitle 2">
            <a:extLst>
              <a:ext uri="{FF2B5EF4-FFF2-40B4-BE49-F238E27FC236}">
                <a16:creationId xmlns:a16="http://schemas.microsoft.com/office/drawing/2014/main" id="{9E2773D3-FF33-BA57-C5AD-1CFBE969836E}"/>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FBDAD5"/>
                </a:solidFill>
              </a:defRPr>
            </a:lvl1pPr>
          </a:lstStyle>
          <a:p>
            <a:r>
              <a:rPr lang="en-GB" dirty="0"/>
              <a:t>3. Peach subtitle</a:t>
            </a:r>
            <a:endParaRPr lang="en-US" dirty="0"/>
          </a:p>
        </p:txBody>
      </p:sp>
      <p:sp>
        <p:nvSpPr>
          <p:cNvPr id="2" name="Footer Placeholder 20">
            <a:extLst>
              <a:ext uri="{FF2B5EF4-FFF2-40B4-BE49-F238E27FC236}">
                <a16:creationId xmlns:a16="http://schemas.microsoft.com/office/drawing/2014/main" id="{F693F0E9-CDBB-6C02-2D8D-B6FBA273C6A1}"/>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25F259DF-7CEC-BD9D-FDC6-3330B8C2A291}"/>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9863078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Header and titl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Freeform 8">
            <a:extLst>
              <a:ext uri="{FF2B5EF4-FFF2-40B4-BE49-F238E27FC236}">
                <a16:creationId xmlns:a16="http://schemas.microsoft.com/office/drawing/2014/main" id="{E35EAC33-8697-E3D3-4480-71A32C374841}"/>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F8958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3DFB3634-C7C1-0F98-CC4D-B6BA9D8B20C9}"/>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09727254-142B-2CB5-FD2F-88DD1B23A4A7}"/>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2105000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Infograph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6" name="Picture Placeholder 9">
            <a:extLst>
              <a:ext uri="{FF2B5EF4-FFF2-40B4-BE49-F238E27FC236}">
                <a16:creationId xmlns:a16="http://schemas.microsoft.com/office/drawing/2014/main" id="{3C2BEFA8-F62B-F5D7-B43C-E2E643AC1DF6}"/>
              </a:ext>
            </a:extLst>
          </p:cNvPr>
          <p:cNvSpPr>
            <a:spLocks noGrp="1"/>
          </p:cNvSpPr>
          <p:nvPr>
            <p:ph type="pic" sz="quarter" idx="19"/>
          </p:nvPr>
        </p:nvSpPr>
        <p:spPr>
          <a:xfrm>
            <a:off x="1604927" y="2576234"/>
            <a:ext cx="661347" cy="507831"/>
          </a:xfrm>
          <a:noFill/>
        </p:spPr>
        <p:txBody>
          <a:bodyPr/>
          <a:lstStyle/>
          <a:p>
            <a:r>
              <a:rPr lang="en-US"/>
              <a:t>Click icon to add picture</a:t>
            </a:r>
          </a:p>
        </p:txBody>
      </p:sp>
      <p:sp>
        <p:nvSpPr>
          <p:cNvPr id="17" name="Picture Placeholder 9">
            <a:extLst>
              <a:ext uri="{FF2B5EF4-FFF2-40B4-BE49-F238E27FC236}">
                <a16:creationId xmlns:a16="http://schemas.microsoft.com/office/drawing/2014/main" id="{27E01F15-EBF2-63B1-9643-D1C5DAEE45A1}"/>
              </a:ext>
            </a:extLst>
          </p:cNvPr>
          <p:cNvSpPr>
            <a:spLocks noGrp="1"/>
          </p:cNvSpPr>
          <p:nvPr>
            <p:ph type="pic" sz="quarter" idx="20"/>
          </p:nvPr>
        </p:nvSpPr>
        <p:spPr>
          <a:xfrm>
            <a:off x="3744874" y="2576234"/>
            <a:ext cx="661347" cy="507831"/>
          </a:xfrm>
          <a:noFill/>
        </p:spPr>
        <p:txBody>
          <a:bodyPr/>
          <a:lstStyle/>
          <a:p>
            <a:r>
              <a:rPr lang="en-US"/>
              <a:t>Click icon to add picture</a:t>
            </a:r>
          </a:p>
        </p:txBody>
      </p:sp>
      <p:sp>
        <p:nvSpPr>
          <p:cNvPr id="18" name="Picture Placeholder 9">
            <a:extLst>
              <a:ext uri="{FF2B5EF4-FFF2-40B4-BE49-F238E27FC236}">
                <a16:creationId xmlns:a16="http://schemas.microsoft.com/office/drawing/2014/main" id="{6009DCA5-7FF1-082A-0E7D-4D4DBEC21699}"/>
              </a:ext>
            </a:extLst>
          </p:cNvPr>
          <p:cNvSpPr>
            <a:spLocks noGrp="1"/>
          </p:cNvSpPr>
          <p:nvPr>
            <p:ph type="pic" sz="quarter" idx="21"/>
          </p:nvPr>
        </p:nvSpPr>
        <p:spPr>
          <a:xfrm>
            <a:off x="5871571" y="2576234"/>
            <a:ext cx="661347" cy="507831"/>
          </a:xfrm>
          <a:noFill/>
        </p:spPr>
        <p:txBody>
          <a:bodyPr/>
          <a:lstStyle/>
          <a:p>
            <a:r>
              <a:rPr lang="en-US"/>
              <a:t>Click icon to add picture</a:t>
            </a:r>
          </a:p>
        </p:txBody>
      </p:sp>
      <p:sp>
        <p:nvSpPr>
          <p:cNvPr id="19" name="Picture Placeholder 9">
            <a:extLst>
              <a:ext uri="{FF2B5EF4-FFF2-40B4-BE49-F238E27FC236}">
                <a16:creationId xmlns:a16="http://schemas.microsoft.com/office/drawing/2014/main" id="{2463B59B-EBEB-BD14-BE7C-4D553960E75B}"/>
              </a:ext>
            </a:extLst>
          </p:cNvPr>
          <p:cNvSpPr>
            <a:spLocks noGrp="1"/>
          </p:cNvSpPr>
          <p:nvPr>
            <p:ph type="pic" sz="quarter" idx="22"/>
          </p:nvPr>
        </p:nvSpPr>
        <p:spPr>
          <a:xfrm>
            <a:off x="8011518" y="2576234"/>
            <a:ext cx="661347" cy="507831"/>
          </a:xfrm>
          <a:noFill/>
        </p:spPr>
        <p:txBody>
          <a:bodyPr/>
          <a:lstStyle/>
          <a:p>
            <a:r>
              <a:rPr lang="en-US"/>
              <a:t>Click icon to add picture</a:t>
            </a:r>
          </a:p>
        </p:txBody>
      </p:sp>
      <p:sp>
        <p:nvSpPr>
          <p:cNvPr id="20" name="Picture Placeholder 9">
            <a:extLst>
              <a:ext uri="{FF2B5EF4-FFF2-40B4-BE49-F238E27FC236}">
                <a16:creationId xmlns:a16="http://schemas.microsoft.com/office/drawing/2014/main" id="{B83D5AD6-08EB-D0EF-47F0-1CDD88E19FA0}"/>
              </a:ext>
            </a:extLst>
          </p:cNvPr>
          <p:cNvSpPr>
            <a:spLocks noGrp="1"/>
          </p:cNvSpPr>
          <p:nvPr>
            <p:ph type="pic" sz="quarter" idx="23"/>
          </p:nvPr>
        </p:nvSpPr>
        <p:spPr>
          <a:xfrm>
            <a:off x="10131590" y="2576234"/>
            <a:ext cx="661347" cy="507831"/>
          </a:xfrm>
          <a:noFill/>
        </p:spPr>
        <p:txBody>
          <a:bodyPr/>
          <a:lstStyle/>
          <a:p>
            <a:r>
              <a:rPr lang="en-US"/>
              <a:t>Click icon to add picture</a:t>
            </a:r>
          </a:p>
        </p:txBody>
      </p:sp>
      <p:sp>
        <p:nvSpPr>
          <p:cNvPr id="2" name="Freeform 1">
            <a:extLst>
              <a:ext uri="{FF2B5EF4-FFF2-40B4-BE49-F238E27FC236}">
                <a16:creationId xmlns:a16="http://schemas.microsoft.com/office/drawing/2014/main" id="{01414B9D-1B56-2E3B-D729-7790787518E3}"/>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F8958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91A852D2-FC8E-8E0C-F968-21B46D7AD7AD}"/>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A871463E-9EB6-CD2E-7318-6EB811071029}"/>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1015338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Infographics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2" name="Freeform 1">
            <a:extLst>
              <a:ext uri="{FF2B5EF4-FFF2-40B4-BE49-F238E27FC236}">
                <a16:creationId xmlns:a16="http://schemas.microsoft.com/office/drawing/2014/main" id="{F96AB072-38F6-5258-E31D-9CE37B6813DE}"/>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F8958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8EF679B5-31EC-5A85-5EC0-59EE0A05C0AA}"/>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39505CAF-427F-7F21-B08F-AC01AC635B63}"/>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3681252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Header, title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Online Image Placeholder 7">
            <a:extLst>
              <a:ext uri="{FF2B5EF4-FFF2-40B4-BE49-F238E27FC236}">
                <a16:creationId xmlns:a16="http://schemas.microsoft.com/office/drawing/2014/main" id="{0BE24E3B-4265-71D7-5E3F-298163D9D041}"/>
              </a:ext>
            </a:extLst>
          </p:cNvPr>
          <p:cNvSpPr>
            <a:spLocks noGrp="1"/>
          </p:cNvSpPr>
          <p:nvPr>
            <p:ph type="clipArt" sz="quarter" idx="14"/>
          </p:nvPr>
        </p:nvSpPr>
        <p:spPr>
          <a:xfrm>
            <a:off x="7121974" y="1485386"/>
            <a:ext cx="4571404" cy="172551"/>
          </a:xfrm>
          <a:prstGeom prst="roundRect">
            <a:avLst>
              <a:gd name="adj" fmla="val 4833"/>
            </a:avLst>
          </a:prstGeom>
          <a:solidFill>
            <a:schemeClr val="bg2"/>
          </a:solidFill>
        </p:spPr>
        <p:txBody>
          <a:bodyPr/>
          <a:lstStyle/>
          <a:p>
            <a:r>
              <a:rPr lang="en-US"/>
              <a:t>Click icon to add online image</a:t>
            </a:r>
          </a:p>
        </p:txBody>
      </p:sp>
      <p:sp>
        <p:nvSpPr>
          <p:cNvPr id="3" name="Freeform 2">
            <a:extLst>
              <a:ext uri="{FF2B5EF4-FFF2-40B4-BE49-F238E27FC236}">
                <a16:creationId xmlns:a16="http://schemas.microsoft.com/office/drawing/2014/main" id="{4280D6DA-DEBB-5AC7-7794-185F19AB784E}"/>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F8958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37FD5875-5CDD-BCBC-09D4-A3C58A9E911C}"/>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78716B35-5F76-A88D-A97D-E278031A2FEC}"/>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1123642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Spine, image ">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42777"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4" name="Title 1">
            <a:extLst>
              <a:ext uri="{FF2B5EF4-FFF2-40B4-BE49-F238E27FC236}">
                <a16:creationId xmlns:a16="http://schemas.microsoft.com/office/drawing/2014/main" id="{FB199502-7A7C-059E-4454-DA768B6BB7BC}"/>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449938B2-2293-2BB3-9CD6-2675383BFDF4}"/>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F8958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17EA27D1-AB87-1B5C-1F8F-17185FCEE4B6}"/>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F192C293-3453-8B61-DE46-1839CFC61E0D}"/>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4724151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Spine, image and breakout box">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36924"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2763041"/>
            <a:ext cx="3846914" cy="719188"/>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4" name="Text Placeholder 7">
            <a:extLst>
              <a:ext uri="{FF2B5EF4-FFF2-40B4-BE49-F238E27FC236}">
                <a16:creationId xmlns:a16="http://schemas.microsoft.com/office/drawing/2014/main" id="{E9E32AA4-623B-F328-E0D3-2CAE3E9C16D2}"/>
              </a:ext>
            </a:extLst>
          </p:cNvPr>
          <p:cNvSpPr>
            <a:spLocks noGrp="1"/>
          </p:cNvSpPr>
          <p:nvPr>
            <p:ph type="body" sz="quarter" idx="17" hasCustomPrompt="1"/>
          </p:nvPr>
        </p:nvSpPr>
        <p:spPr>
          <a:xfrm>
            <a:off x="7846464" y="3706541"/>
            <a:ext cx="3846914" cy="719188"/>
          </a:xfrm>
          <a:prstGeom prst="roundRect">
            <a:avLst/>
          </a:prstGeom>
          <a:blipFill>
            <a:blip r:embed="rId2"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7" name="Text Placeholder 7">
            <a:extLst>
              <a:ext uri="{FF2B5EF4-FFF2-40B4-BE49-F238E27FC236}">
                <a16:creationId xmlns:a16="http://schemas.microsoft.com/office/drawing/2014/main" id="{0F9C9744-A9FB-E678-B9C3-55E1035C11F0}"/>
              </a:ext>
            </a:extLst>
          </p:cNvPr>
          <p:cNvSpPr>
            <a:spLocks noGrp="1"/>
          </p:cNvSpPr>
          <p:nvPr>
            <p:ph type="body" sz="quarter" idx="18" hasCustomPrompt="1"/>
          </p:nvPr>
        </p:nvSpPr>
        <p:spPr>
          <a:xfrm>
            <a:off x="7846464" y="1819540"/>
            <a:ext cx="3846914" cy="719188"/>
          </a:xfrm>
          <a:prstGeom prst="roundRect">
            <a:avLst/>
          </a:prstGeom>
          <a:solidFill>
            <a:schemeClr val="bg2"/>
          </a:solid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9" name="Text Placeholder 7">
            <a:extLst>
              <a:ext uri="{FF2B5EF4-FFF2-40B4-BE49-F238E27FC236}">
                <a16:creationId xmlns:a16="http://schemas.microsoft.com/office/drawing/2014/main" id="{32CE09AD-ED51-64AD-AA25-C195CC579C00}"/>
              </a:ext>
            </a:extLst>
          </p:cNvPr>
          <p:cNvSpPr>
            <a:spLocks noGrp="1"/>
          </p:cNvSpPr>
          <p:nvPr>
            <p:ph type="body" sz="quarter" idx="19" hasCustomPrompt="1"/>
          </p:nvPr>
        </p:nvSpPr>
        <p:spPr>
          <a:xfrm>
            <a:off x="7846464" y="4650042"/>
            <a:ext cx="3846914" cy="719188"/>
          </a:xfrm>
          <a:prstGeom prst="roundRect">
            <a:avLst/>
          </a:prstGeom>
          <a:blipFill>
            <a:blip r:embed="rId3"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10" name="Text Placeholder 7">
            <a:extLst>
              <a:ext uri="{FF2B5EF4-FFF2-40B4-BE49-F238E27FC236}">
                <a16:creationId xmlns:a16="http://schemas.microsoft.com/office/drawing/2014/main" id="{3CFCA7D8-7A99-FA44-8164-D78FE7873DA2}"/>
              </a:ext>
            </a:extLst>
          </p:cNvPr>
          <p:cNvSpPr>
            <a:spLocks noGrp="1"/>
          </p:cNvSpPr>
          <p:nvPr>
            <p:ph type="body" sz="quarter" idx="20" hasCustomPrompt="1"/>
          </p:nvPr>
        </p:nvSpPr>
        <p:spPr>
          <a:xfrm>
            <a:off x="7846464" y="5593543"/>
            <a:ext cx="3846914" cy="719188"/>
          </a:xfrm>
          <a:prstGeom prst="roundRect">
            <a:avLst/>
          </a:prstGeom>
          <a:blipFill>
            <a:blip r:embed="rId4"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11" name="Title 1">
            <a:extLst>
              <a:ext uri="{FF2B5EF4-FFF2-40B4-BE49-F238E27FC236}">
                <a16:creationId xmlns:a16="http://schemas.microsoft.com/office/drawing/2014/main" id="{9A3335F2-D237-C4D0-E0C8-2E5B20FD514A}"/>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A9957571-D369-1F1D-1A98-10FACF984769}"/>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F8958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96B151CD-C7AA-A9E0-B564-F25D3CD0D2C0}"/>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20DD9136-C1AD-8D11-1461-064BB3618089}"/>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4353392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Spine and multipl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5206353"/>
            <a:ext cx="3846913" cy="903541"/>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 copy Breakout box copy Breakout box copy.</a:t>
            </a:r>
          </a:p>
        </p:txBody>
      </p:sp>
      <p:sp>
        <p:nvSpPr>
          <p:cNvPr id="9" name="Content Placeholder 6">
            <a:extLst>
              <a:ext uri="{FF2B5EF4-FFF2-40B4-BE49-F238E27FC236}">
                <a16:creationId xmlns:a16="http://schemas.microsoft.com/office/drawing/2014/main" id="{C7E85085-E397-62E5-9509-E624BBC4D3A6}"/>
              </a:ext>
            </a:extLst>
          </p:cNvPr>
          <p:cNvSpPr>
            <a:spLocks noGrp="1"/>
          </p:cNvSpPr>
          <p:nvPr>
            <p:ph sz="quarter" idx="17" hasCustomPrompt="1"/>
          </p:nvPr>
        </p:nvSpPr>
        <p:spPr>
          <a:xfrm>
            <a:off x="936924" y="1819540"/>
            <a:ext cx="6383354" cy="172551"/>
          </a:xfrm>
          <a:prstGeom prst="roundRect">
            <a:avLst>
              <a:gd name="adj" fmla="val 4146"/>
            </a:avLst>
          </a:prstGeom>
          <a:solidFill>
            <a:schemeClr val="bg2"/>
          </a:solidFill>
        </p:spPr>
        <p:txBody>
          <a:bodyPr/>
          <a:lstStyle/>
          <a:p>
            <a:pPr lvl="0"/>
            <a:r>
              <a:rPr lang="en-GB" dirty="0"/>
              <a:t>Click to add various content formats</a:t>
            </a:r>
          </a:p>
        </p:txBody>
      </p:sp>
      <p:sp>
        <p:nvSpPr>
          <p:cNvPr id="4" name="Title 1">
            <a:extLst>
              <a:ext uri="{FF2B5EF4-FFF2-40B4-BE49-F238E27FC236}">
                <a16:creationId xmlns:a16="http://schemas.microsoft.com/office/drawing/2014/main" id="{6E83B5E1-6728-CB30-192D-B9DFC07C9806}"/>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B704D25F-F625-7D92-859F-A0B9AF63718B}"/>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F8958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B1E736EB-1B4A-2172-FE7C-7584118DB029}"/>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4EEBCA1B-8ED2-C20F-2A7F-1946BAFE8F15}"/>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40534352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divider #4.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C7C024E-8C4B-AF2C-2DA6-61F29FBDE85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4A5C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2" name="Picture 1">
            <a:extLst>
              <a:ext uri="{FF2B5EF4-FFF2-40B4-BE49-F238E27FC236}">
                <a16:creationId xmlns:a16="http://schemas.microsoft.com/office/drawing/2014/main" id="{1A16E83E-498C-E539-BBE6-5C7673153E1C}"/>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A987D4E7-7165-2953-7ACB-068A8D04D6F0}"/>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18EB067B-27A5-70B6-DBC2-486BCE970A22}"/>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CDEE3"/>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CD91ABE4-5E9A-E25B-4192-08BB58E2200B}"/>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C0C6CC"/>
                </a:solidFill>
              </a:defRPr>
            </a:lvl1pPr>
          </a:lstStyle>
          <a:p>
            <a:r>
              <a:rPr lang="en-GB" dirty="0"/>
              <a:t>4. Blue Steel subtitle</a:t>
            </a:r>
            <a:endParaRPr lang="en-US" dirty="0"/>
          </a:p>
        </p:txBody>
      </p:sp>
      <p:sp>
        <p:nvSpPr>
          <p:cNvPr id="3" name="Picture Placeholder 2">
            <a:extLst>
              <a:ext uri="{FF2B5EF4-FFF2-40B4-BE49-F238E27FC236}">
                <a16:creationId xmlns:a16="http://schemas.microsoft.com/office/drawing/2014/main" id="{AFB0DADD-FBA1-1D24-BEFF-254691359BB3}"/>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2C7186CE-E029-F257-CB83-33F150ACF8D4}"/>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E341DBBF-E8D2-1191-CE37-03E128D62E2D}"/>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0804065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ection divider #4.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C7C024E-8C4B-AF2C-2DA6-61F29FBDE85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4A5C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2" name="Picture 1">
            <a:extLst>
              <a:ext uri="{FF2B5EF4-FFF2-40B4-BE49-F238E27FC236}">
                <a16:creationId xmlns:a16="http://schemas.microsoft.com/office/drawing/2014/main" id="{1A16E83E-498C-E539-BBE6-5C7673153E1C}"/>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A987D4E7-7165-2953-7ACB-068A8D04D6F0}"/>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18EB067B-27A5-70B6-DBC2-486BCE970A22}"/>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CDEE3"/>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CD91ABE4-5E9A-E25B-4192-08BB58E2200B}"/>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C0C6CC"/>
                </a:solidFill>
              </a:defRPr>
            </a:lvl1pPr>
          </a:lstStyle>
          <a:p>
            <a:r>
              <a:rPr lang="en-GB" dirty="0"/>
              <a:t>4. Blue Steel subtitle</a:t>
            </a:r>
            <a:endParaRPr lang="en-US" dirty="0"/>
          </a:p>
        </p:txBody>
      </p:sp>
      <p:sp>
        <p:nvSpPr>
          <p:cNvPr id="3" name="Picture Placeholder 2">
            <a:extLst>
              <a:ext uri="{FF2B5EF4-FFF2-40B4-BE49-F238E27FC236}">
                <a16:creationId xmlns:a16="http://schemas.microsoft.com/office/drawing/2014/main" id="{AFB0DADD-FBA1-1D24-BEFF-254691359BB3}"/>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7997F466-6755-D331-9580-12AE47C8E927}"/>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B6142A29-0B05-3390-CB15-67ECBB64AEB4}"/>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41537751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divider #4.B">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51E4B7BE-4D92-34D0-42B4-4139D921125C}"/>
              </a:ext>
            </a:extLst>
          </p:cNvPr>
          <p:cNvSpPr/>
          <p:nvPr userDrawn="1"/>
        </p:nvSpPr>
        <p:spPr>
          <a:xfrm>
            <a:off x="408597" y="175879"/>
            <a:ext cx="11601446" cy="613685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867" dirty="0"/>
              <a:t>`</a:t>
            </a:r>
          </a:p>
        </p:txBody>
      </p:sp>
      <p:sp>
        <p:nvSpPr>
          <p:cNvPr id="22" name="Slide Number Placeholder 21">
            <a:extLst>
              <a:ext uri="{FF2B5EF4-FFF2-40B4-BE49-F238E27FC236}">
                <a16:creationId xmlns:a16="http://schemas.microsoft.com/office/drawing/2014/main" id="{C9BBB4B0-6583-9F38-5DFB-12FB588BA850}"/>
              </a:ext>
            </a:extLst>
          </p:cNvPr>
          <p:cNvSpPr>
            <a:spLocks noGrp="1"/>
          </p:cNvSpPr>
          <p:nvPr>
            <p:ph type="sldNum" sz="quarter" idx="15"/>
          </p:nvPr>
        </p:nvSpPr>
        <p:spPr/>
        <p:txBody>
          <a:bodyPr/>
          <a:lstStyle/>
          <a:p>
            <a:fld id="{D43C0D75-EBBC-6C49-AB63-8F3EB303E713}" type="slidenum">
              <a:rPr lang="en-US" smtClean="0"/>
              <a:pPr/>
              <a:t>‹#›</a:t>
            </a:fld>
            <a:endParaRPr lang="en-US" dirty="0"/>
          </a:p>
        </p:txBody>
      </p:sp>
      <p:sp>
        <p:nvSpPr>
          <p:cNvPr id="2" name="Freeform 1">
            <a:extLst>
              <a:ext uri="{FF2B5EF4-FFF2-40B4-BE49-F238E27FC236}">
                <a16:creationId xmlns:a16="http://schemas.microsoft.com/office/drawing/2014/main" id="{D91480C3-BF00-BF5B-DB7C-FDA97A4A810F}"/>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4A5C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Title 1">
            <a:extLst>
              <a:ext uri="{FF2B5EF4-FFF2-40B4-BE49-F238E27FC236}">
                <a16:creationId xmlns:a16="http://schemas.microsoft.com/office/drawing/2014/main" id="{CF950812-8C57-7848-E79E-65E4F80C4ABB}"/>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CDEE3"/>
                </a:solidFill>
              </a:defRPr>
            </a:lvl1pPr>
          </a:lstStyle>
          <a:p>
            <a:r>
              <a:rPr lang="en-US" dirty="0"/>
              <a:t>Divider page</a:t>
            </a:r>
            <a:br>
              <a:rPr lang="en-US" dirty="0"/>
            </a:br>
            <a:r>
              <a:rPr lang="en-US" dirty="0"/>
              <a:t>insert text</a:t>
            </a:r>
          </a:p>
        </p:txBody>
      </p:sp>
      <p:sp>
        <p:nvSpPr>
          <p:cNvPr id="4" name="Subtitle 2">
            <a:extLst>
              <a:ext uri="{FF2B5EF4-FFF2-40B4-BE49-F238E27FC236}">
                <a16:creationId xmlns:a16="http://schemas.microsoft.com/office/drawing/2014/main" id="{AB49DBFC-E934-2B59-CAC0-7E6E800F7C99}"/>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C0C6CC"/>
                </a:solidFill>
              </a:defRPr>
            </a:lvl1pPr>
          </a:lstStyle>
          <a:p>
            <a:r>
              <a:rPr lang="en-GB" dirty="0"/>
              <a:t>4. Blue Steel subtitle</a:t>
            </a:r>
            <a:endParaRPr lang="en-US" dirty="0"/>
          </a:p>
        </p:txBody>
      </p:sp>
      <p:sp>
        <p:nvSpPr>
          <p:cNvPr id="5" name="Footer Placeholder 20">
            <a:extLst>
              <a:ext uri="{FF2B5EF4-FFF2-40B4-BE49-F238E27FC236}">
                <a16:creationId xmlns:a16="http://schemas.microsoft.com/office/drawing/2014/main" id="{D2AEC93F-E14F-7F16-6245-C64F01BFC95E}"/>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7" name="TextBox 6">
            <a:extLst>
              <a:ext uri="{FF2B5EF4-FFF2-40B4-BE49-F238E27FC236}">
                <a16:creationId xmlns:a16="http://schemas.microsoft.com/office/drawing/2014/main" id="{C3B7AF73-AB8D-BC35-EC9A-677CF097602F}"/>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6792125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Header and titl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4" name="Freeform 3">
            <a:extLst>
              <a:ext uri="{FF2B5EF4-FFF2-40B4-BE49-F238E27FC236}">
                <a16:creationId xmlns:a16="http://schemas.microsoft.com/office/drawing/2014/main" id="{73C4FAB0-217A-D247-9D1F-07673721968E}"/>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4A5C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B107D14B-19A9-332C-40D8-F4D7D3DD98B5}"/>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CC46B2A7-FF5E-C99D-DF71-9E32CDB11C60}"/>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0553134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Infograph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6" name="Picture Placeholder 9">
            <a:extLst>
              <a:ext uri="{FF2B5EF4-FFF2-40B4-BE49-F238E27FC236}">
                <a16:creationId xmlns:a16="http://schemas.microsoft.com/office/drawing/2014/main" id="{3C2BEFA8-F62B-F5D7-B43C-E2E643AC1DF6}"/>
              </a:ext>
            </a:extLst>
          </p:cNvPr>
          <p:cNvSpPr>
            <a:spLocks noGrp="1"/>
          </p:cNvSpPr>
          <p:nvPr>
            <p:ph type="pic" sz="quarter" idx="19"/>
          </p:nvPr>
        </p:nvSpPr>
        <p:spPr>
          <a:xfrm>
            <a:off x="1604927" y="2576234"/>
            <a:ext cx="661347" cy="507831"/>
          </a:xfrm>
          <a:noFill/>
        </p:spPr>
        <p:txBody>
          <a:bodyPr/>
          <a:lstStyle/>
          <a:p>
            <a:r>
              <a:rPr lang="en-US"/>
              <a:t>Click icon to add picture</a:t>
            </a:r>
          </a:p>
        </p:txBody>
      </p:sp>
      <p:sp>
        <p:nvSpPr>
          <p:cNvPr id="17" name="Picture Placeholder 9">
            <a:extLst>
              <a:ext uri="{FF2B5EF4-FFF2-40B4-BE49-F238E27FC236}">
                <a16:creationId xmlns:a16="http://schemas.microsoft.com/office/drawing/2014/main" id="{27E01F15-EBF2-63B1-9643-D1C5DAEE45A1}"/>
              </a:ext>
            </a:extLst>
          </p:cNvPr>
          <p:cNvSpPr>
            <a:spLocks noGrp="1"/>
          </p:cNvSpPr>
          <p:nvPr>
            <p:ph type="pic" sz="quarter" idx="20"/>
          </p:nvPr>
        </p:nvSpPr>
        <p:spPr>
          <a:xfrm>
            <a:off x="3744874" y="2576234"/>
            <a:ext cx="661347" cy="507831"/>
          </a:xfrm>
          <a:noFill/>
        </p:spPr>
        <p:txBody>
          <a:bodyPr/>
          <a:lstStyle/>
          <a:p>
            <a:r>
              <a:rPr lang="en-US"/>
              <a:t>Click icon to add picture</a:t>
            </a:r>
          </a:p>
        </p:txBody>
      </p:sp>
      <p:sp>
        <p:nvSpPr>
          <p:cNvPr id="18" name="Picture Placeholder 9">
            <a:extLst>
              <a:ext uri="{FF2B5EF4-FFF2-40B4-BE49-F238E27FC236}">
                <a16:creationId xmlns:a16="http://schemas.microsoft.com/office/drawing/2014/main" id="{6009DCA5-7FF1-082A-0E7D-4D4DBEC21699}"/>
              </a:ext>
            </a:extLst>
          </p:cNvPr>
          <p:cNvSpPr>
            <a:spLocks noGrp="1"/>
          </p:cNvSpPr>
          <p:nvPr>
            <p:ph type="pic" sz="quarter" idx="21"/>
          </p:nvPr>
        </p:nvSpPr>
        <p:spPr>
          <a:xfrm>
            <a:off x="5871571" y="2576234"/>
            <a:ext cx="661347" cy="507831"/>
          </a:xfrm>
          <a:noFill/>
        </p:spPr>
        <p:txBody>
          <a:bodyPr/>
          <a:lstStyle/>
          <a:p>
            <a:r>
              <a:rPr lang="en-US"/>
              <a:t>Click icon to add picture</a:t>
            </a:r>
          </a:p>
        </p:txBody>
      </p:sp>
      <p:sp>
        <p:nvSpPr>
          <p:cNvPr id="19" name="Picture Placeholder 9">
            <a:extLst>
              <a:ext uri="{FF2B5EF4-FFF2-40B4-BE49-F238E27FC236}">
                <a16:creationId xmlns:a16="http://schemas.microsoft.com/office/drawing/2014/main" id="{2463B59B-EBEB-BD14-BE7C-4D553960E75B}"/>
              </a:ext>
            </a:extLst>
          </p:cNvPr>
          <p:cNvSpPr>
            <a:spLocks noGrp="1"/>
          </p:cNvSpPr>
          <p:nvPr>
            <p:ph type="pic" sz="quarter" idx="22"/>
          </p:nvPr>
        </p:nvSpPr>
        <p:spPr>
          <a:xfrm>
            <a:off x="8011518" y="2576234"/>
            <a:ext cx="661347" cy="507831"/>
          </a:xfrm>
          <a:noFill/>
        </p:spPr>
        <p:txBody>
          <a:bodyPr/>
          <a:lstStyle/>
          <a:p>
            <a:r>
              <a:rPr lang="en-US"/>
              <a:t>Click icon to add picture</a:t>
            </a:r>
          </a:p>
        </p:txBody>
      </p:sp>
      <p:sp>
        <p:nvSpPr>
          <p:cNvPr id="20" name="Picture Placeholder 9">
            <a:extLst>
              <a:ext uri="{FF2B5EF4-FFF2-40B4-BE49-F238E27FC236}">
                <a16:creationId xmlns:a16="http://schemas.microsoft.com/office/drawing/2014/main" id="{B83D5AD6-08EB-D0EF-47F0-1CDD88E19FA0}"/>
              </a:ext>
            </a:extLst>
          </p:cNvPr>
          <p:cNvSpPr>
            <a:spLocks noGrp="1"/>
          </p:cNvSpPr>
          <p:nvPr>
            <p:ph type="pic" sz="quarter" idx="23"/>
          </p:nvPr>
        </p:nvSpPr>
        <p:spPr>
          <a:xfrm>
            <a:off x="10131590" y="2576234"/>
            <a:ext cx="661347" cy="507831"/>
          </a:xfrm>
          <a:noFill/>
        </p:spPr>
        <p:txBody>
          <a:bodyPr/>
          <a:lstStyle/>
          <a:p>
            <a:r>
              <a:rPr lang="en-US"/>
              <a:t>Click icon to add picture</a:t>
            </a:r>
          </a:p>
        </p:txBody>
      </p:sp>
      <p:sp>
        <p:nvSpPr>
          <p:cNvPr id="4" name="Freeform 3">
            <a:extLst>
              <a:ext uri="{FF2B5EF4-FFF2-40B4-BE49-F238E27FC236}">
                <a16:creationId xmlns:a16="http://schemas.microsoft.com/office/drawing/2014/main" id="{581BF5F4-6C4E-7F28-0A2B-693B7844CF99}"/>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4A5C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705AE224-4FF3-FC3D-DDB3-5753EAB269ED}"/>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3FBDA2B6-BD7E-A7D8-699A-39CC56526B9B}"/>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3602531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Infographics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4" name="Freeform 3">
            <a:extLst>
              <a:ext uri="{FF2B5EF4-FFF2-40B4-BE49-F238E27FC236}">
                <a16:creationId xmlns:a16="http://schemas.microsoft.com/office/drawing/2014/main" id="{2A167289-9003-717D-8036-EDA9ACE0920B}"/>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4A5C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D151D036-ACE1-226D-2A65-DFB57173A5DB}"/>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798BB17C-560B-4D23-8D4C-C2A1CF60B3A7}"/>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1191181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Header, title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Online Image Placeholder 7">
            <a:extLst>
              <a:ext uri="{FF2B5EF4-FFF2-40B4-BE49-F238E27FC236}">
                <a16:creationId xmlns:a16="http://schemas.microsoft.com/office/drawing/2014/main" id="{0BE24E3B-4265-71D7-5E3F-298163D9D041}"/>
              </a:ext>
            </a:extLst>
          </p:cNvPr>
          <p:cNvSpPr>
            <a:spLocks noGrp="1"/>
          </p:cNvSpPr>
          <p:nvPr>
            <p:ph type="clipArt" sz="quarter" idx="14"/>
          </p:nvPr>
        </p:nvSpPr>
        <p:spPr>
          <a:xfrm>
            <a:off x="7121974" y="1485386"/>
            <a:ext cx="4571404" cy="172551"/>
          </a:xfrm>
          <a:prstGeom prst="roundRect">
            <a:avLst>
              <a:gd name="adj" fmla="val 4833"/>
            </a:avLst>
          </a:prstGeom>
          <a:solidFill>
            <a:schemeClr val="bg2"/>
          </a:solidFill>
        </p:spPr>
        <p:txBody>
          <a:bodyPr/>
          <a:lstStyle/>
          <a:p>
            <a:r>
              <a:rPr lang="en-US"/>
              <a:t>Click icon to add online image</a:t>
            </a:r>
          </a:p>
        </p:txBody>
      </p:sp>
      <p:sp>
        <p:nvSpPr>
          <p:cNvPr id="4" name="Freeform 3">
            <a:extLst>
              <a:ext uri="{FF2B5EF4-FFF2-40B4-BE49-F238E27FC236}">
                <a16:creationId xmlns:a16="http://schemas.microsoft.com/office/drawing/2014/main" id="{AB7C98CA-DE9F-5AE0-6F3B-8936F7DCFB58}"/>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4A5C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23E4AFB9-9A49-C149-0003-EF69EA69686A}"/>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952E5C30-F81C-973A-237E-69FF9963B400}"/>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4265682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Spine, image ">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42777"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4" name="Title 1">
            <a:extLst>
              <a:ext uri="{FF2B5EF4-FFF2-40B4-BE49-F238E27FC236}">
                <a16:creationId xmlns:a16="http://schemas.microsoft.com/office/drawing/2014/main" id="{FB199502-7A7C-059E-4454-DA768B6BB7BC}"/>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3" name="Freeform 2">
            <a:extLst>
              <a:ext uri="{FF2B5EF4-FFF2-40B4-BE49-F238E27FC236}">
                <a16:creationId xmlns:a16="http://schemas.microsoft.com/office/drawing/2014/main" id="{B65CFB41-9F76-C6AB-04CF-3C4622D39B6A}"/>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4A5C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416815B8-5AA6-7079-5BE2-E18496E97592}"/>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BAEA2E16-7926-465F-E66E-DA2F257CB517}"/>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411449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Spine, image and breakout box">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36924"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2763041"/>
            <a:ext cx="3846914" cy="719188"/>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4" name="Text Placeholder 7">
            <a:extLst>
              <a:ext uri="{FF2B5EF4-FFF2-40B4-BE49-F238E27FC236}">
                <a16:creationId xmlns:a16="http://schemas.microsoft.com/office/drawing/2014/main" id="{E9E32AA4-623B-F328-E0D3-2CAE3E9C16D2}"/>
              </a:ext>
            </a:extLst>
          </p:cNvPr>
          <p:cNvSpPr>
            <a:spLocks noGrp="1"/>
          </p:cNvSpPr>
          <p:nvPr>
            <p:ph type="body" sz="quarter" idx="17" hasCustomPrompt="1"/>
          </p:nvPr>
        </p:nvSpPr>
        <p:spPr>
          <a:xfrm>
            <a:off x="7846464" y="3706541"/>
            <a:ext cx="3846914" cy="719188"/>
          </a:xfrm>
          <a:prstGeom prst="roundRect">
            <a:avLst/>
          </a:prstGeom>
          <a:blipFill>
            <a:blip r:embed="rId2"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7" name="Text Placeholder 7">
            <a:extLst>
              <a:ext uri="{FF2B5EF4-FFF2-40B4-BE49-F238E27FC236}">
                <a16:creationId xmlns:a16="http://schemas.microsoft.com/office/drawing/2014/main" id="{0F9C9744-A9FB-E678-B9C3-55E1035C11F0}"/>
              </a:ext>
            </a:extLst>
          </p:cNvPr>
          <p:cNvSpPr>
            <a:spLocks noGrp="1"/>
          </p:cNvSpPr>
          <p:nvPr>
            <p:ph type="body" sz="quarter" idx="18" hasCustomPrompt="1"/>
          </p:nvPr>
        </p:nvSpPr>
        <p:spPr>
          <a:xfrm>
            <a:off x="7846464" y="1819540"/>
            <a:ext cx="3846914" cy="719188"/>
          </a:xfrm>
          <a:prstGeom prst="roundRect">
            <a:avLst/>
          </a:prstGeom>
          <a:solidFill>
            <a:schemeClr val="bg2"/>
          </a:solid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9" name="Text Placeholder 7">
            <a:extLst>
              <a:ext uri="{FF2B5EF4-FFF2-40B4-BE49-F238E27FC236}">
                <a16:creationId xmlns:a16="http://schemas.microsoft.com/office/drawing/2014/main" id="{32CE09AD-ED51-64AD-AA25-C195CC579C00}"/>
              </a:ext>
            </a:extLst>
          </p:cNvPr>
          <p:cNvSpPr>
            <a:spLocks noGrp="1"/>
          </p:cNvSpPr>
          <p:nvPr>
            <p:ph type="body" sz="quarter" idx="19" hasCustomPrompt="1"/>
          </p:nvPr>
        </p:nvSpPr>
        <p:spPr>
          <a:xfrm>
            <a:off x="7846464" y="4650042"/>
            <a:ext cx="3846914" cy="719188"/>
          </a:xfrm>
          <a:prstGeom prst="roundRect">
            <a:avLst/>
          </a:prstGeom>
          <a:blipFill>
            <a:blip r:embed="rId3"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10" name="Text Placeholder 7">
            <a:extLst>
              <a:ext uri="{FF2B5EF4-FFF2-40B4-BE49-F238E27FC236}">
                <a16:creationId xmlns:a16="http://schemas.microsoft.com/office/drawing/2014/main" id="{3CFCA7D8-7A99-FA44-8164-D78FE7873DA2}"/>
              </a:ext>
            </a:extLst>
          </p:cNvPr>
          <p:cNvSpPr>
            <a:spLocks noGrp="1"/>
          </p:cNvSpPr>
          <p:nvPr>
            <p:ph type="body" sz="quarter" idx="20" hasCustomPrompt="1"/>
          </p:nvPr>
        </p:nvSpPr>
        <p:spPr>
          <a:xfrm>
            <a:off x="7846464" y="5593543"/>
            <a:ext cx="3846914" cy="719188"/>
          </a:xfrm>
          <a:prstGeom prst="roundRect">
            <a:avLst/>
          </a:prstGeom>
          <a:blipFill>
            <a:blip r:embed="rId4"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11" name="Title 1">
            <a:extLst>
              <a:ext uri="{FF2B5EF4-FFF2-40B4-BE49-F238E27FC236}">
                <a16:creationId xmlns:a16="http://schemas.microsoft.com/office/drawing/2014/main" id="{9A3335F2-D237-C4D0-E0C8-2E5B20FD514A}"/>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3" name="Freeform 2">
            <a:extLst>
              <a:ext uri="{FF2B5EF4-FFF2-40B4-BE49-F238E27FC236}">
                <a16:creationId xmlns:a16="http://schemas.microsoft.com/office/drawing/2014/main" id="{D610FF4D-6A6E-56FF-9CF8-F824368F8800}"/>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4A5C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5B5355F4-FDB7-157B-C424-760FD3E7C13C}"/>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B16EAC03-09D2-1E96-D9F5-5173520AD9DA}"/>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0414414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Spine and multipl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5206353"/>
            <a:ext cx="3846913" cy="903541"/>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 copy Breakout box copy Breakout box copy.</a:t>
            </a:r>
          </a:p>
        </p:txBody>
      </p:sp>
      <p:sp>
        <p:nvSpPr>
          <p:cNvPr id="9" name="Content Placeholder 6">
            <a:extLst>
              <a:ext uri="{FF2B5EF4-FFF2-40B4-BE49-F238E27FC236}">
                <a16:creationId xmlns:a16="http://schemas.microsoft.com/office/drawing/2014/main" id="{C7E85085-E397-62E5-9509-E624BBC4D3A6}"/>
              </a:ext>
            </a:extLst>
          </p:cNvPr>
          <p:cNvSpPr>
            <a:spLocks noGrp="1"/>
          </p:cNvSpPr>
          <p:nvPr>
            <p:ph sz="quarter" idx="17" hasCustomPrompt="1"/>
          </p:nvPr>
        </p:nvSpPr>
        <p:spPr>
          <a:xfrm>
            <a:off x="936924" y="1819540"/>
            <a:ext cx="6383354" cy="172551"/>
          </a:xfrm>
          <a:prstGeom prst="roundRect">
            <a:avLst>
              <a:gd name="adj" fmla="val 4146"/>
            </a:avLst>
          </a:prstGeom>
          <a:solidFill>
            <a:schemeClr val="bg2"/>
          </a:solidFill>
        </p:spPr>
        <p:txBody>
          <a:bodyPr/>
          <a:lstStyle/>
          <a:p>
            <a:pPr lvl="0"/>
            <a:r>
              <a:rPr lang="en-GB" dirty="0"/>
              <a:t>Click to add various content formats</a:t>
            </a:r>
          </a:p>
        </p:txBody>
      </p:sp>
      <p:sp>
        <p:nvSpPr>
          <p:cNvPr id="4" name="Title 1">
            <a:extLst>
              <a:ext uri="{FF2B5EF4-FFF2-40B4-BE49-F238E27FC236}">
                <a16:creationId xmlns:a16="http://schemas.microsoft.com/office/drawing/2014/main" id="{6E83B5E1-6728-CB30-192D-B9DFC07C9806}"/>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3" name="Freeform 2">
            <a:extLst>
              <a:ext uri="{FF2B5EF4-FFF2-40B4-BE49-F238E27FC236}">
                <a16:creationId xmlns:a16="http://schemas.microsoft.com/office/drawing/2014/main" id="{DDC3C0E5-4FC4-FF92-59FD-06C951855D31}"/>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4A5C6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7A1CA593-7C7F-D187-97D1-F970028F820C}"/>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AE9A61C3-C1B5-2A27-6DE2-7F021A1CDC0C}"/>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8992063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divider #5.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C7C024E-8C4B-AF2C-2DA6-61F29FBDE85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6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2" name="Picture 1">
            <a:extLst>
              <a:ext uri="{FF2B5EF4-FFF2-40B4-BE49-F238E27FC236}">
                <a16:creationId xmlns:a16="http://schemas.microsoft.com/office/drawing/2014/main" id="{9B5E9908-E528-A455-337B-88CC387C59DF}"/>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A987D4E7-7165-2953-7ACB-068A8D04D6F0}"/>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18EB067B-27A5-70B6-DBC2-486BCE970A22}"/>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3E0D9"/>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CD91ABE4-5E9A-E25B-4192-08BB58E2200B}"/>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ACC7BD"/>
                </a:solidFill>
              </a:defRPr>
            </a:lvl1pPr>
          </a:lstStyle>
          <a:p>
            <a:r>
              <a:rPr lang="en-GB" dirty="0"/>
              <a:t>5. Forest subtitle</a:t>
            </a:r>
            <a:endParaRPr lang="en-US" dirty="0"/>
          </a:p>
        </p:txBody>
      </p:sp>
      <p:sp>
        <p:nvSpPr>
          <p:cNvPr id="3" name="Picture Placeholder 2">
            <a:extLst>
              <a:ext uri="{FF2B5EF4-FFF2-40B4-BE49-F238E27FC236}">
                <a16:creationId xmlns:a16="http://schemas.microsoft.com/office/drawing/2014/main" id="{A80FAFE6-CDEE-EA66-78B6-8A929C1CE99E}"/>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67752CFF-3602-2E3A-8B4E-CDBBF7D51C54}"/>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9D73C19E-8F3C-A90F-E6C6-3B475D7B5777}"/>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9763924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Section divider #5.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C7C024E-8C4B-AF2C-2DA6-61F29FBDE85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6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2" name="Picture 1">
            <a:extLst>
              <a:ext uri="{FF2B5EF4-FFF2-40B4-BE49-F238E27FC236}">
                <a16:creationId xmlns:a16="http://schemas.microsoft.com/office/drawing/2014/main" id="{9B5E9908-E528-A455-337B-88CC387C59DF}"/>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A987D4E7-7165-2953-7ACB-068A8D04D6F0}"/>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18EB067B-27A5-70B6-DBC2-486BCE970A22}"/>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3E0D9"/>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CD91ABE4-5E9A-E25B-4192-08BB58E2200B}"/>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ACC7BD"/>
                </a:solidFill>
              </a:defRPr>
            </a:lvl1pPr>
          </a:lstStyle>
          <a:p>
            <a:r>
              <a:rPr lang="en-GB" dirty="0"/>
              <a:t>5. Forest subtitle</a:t>
            </a:r>
            <a:endParaRPr lang="en-US" dirty="0"/>
          </a:p>
        </p:txBody>
      </p:sp>
      <p:sp>
        <p:nvSpPr>
          <p:cNvPr id="3" name="Picture Placeholder 2">
            <a:extLst>
              <a:ext uri="{FF2B5EF4-FFF2-40B4-BE49-F238E27FC236}">
                <a16:creationId xmlns:a16="http://schemas.microsoft.com/office/drawing/2014/main" id="{A80FAFE6-CDEE-EA66-78B6-8A929C1CE99E}"/>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A7008D51-212D-C166-95B4-D17C4EFCB24E}"/>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A5A9BE11-5C97-30D1-5DB8-7C5524F4E977}"/>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8399622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ction divider #5.B">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51E4B7BE-4D92-34D0-42B4-4139D921125C}"/>
              </a:ext>
            </a:extLst>
          </p:cNvPr>
          <p:cNvSpPr/>
          <p:nvPr userDrawn="1"/>
        </p:nvSpPr>
        <p:spPr>
          <a:xfrm>
            <a:off x="408597" y="175879"/>
            <a:ext cx="11601446" cy="613685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sp>
        <p:nvSpPr>
          <p:cNvPr id="22" name="Slide Number Placeholder 21">
            <a:extLst>
              <a:ext uri="{FF2B5EF4-FFF2-40B4-BE49-F238E27FC236}">
                <a16:creationId xmlns:a16="http://schemas.microsoft.com/office/drawing/2014/main" id="{C9BBB4B0-6583-9F38-5DFB-12FB588BA850}"/>
              </a:ext>
            </a:extLst>
          </p:cNvPr>
          <p:cNvSpPr>
            <a:spLocks noGrp="1"/>
          </p:cNvSpPr>
          <p:nvPr>
            <p:ph type="sldNum" sz="quarter" idx="15"/>
          </p:nvPr>
        </p:nvSpPr>
        <p:spPr/>
        <p:txBody>
          <a:bodyPr/>
          <a:lstStyle/>
          <a:p>
            <a:fld id="{D43C0D75-EBBC-6C49-AB63-8F3EB303E713}" type="slidenum">
              <a:rPr lang="en-US" smtClean="0"/>
              <a:pPr/>
              <a:t>‹#›</a:t>
            </a:fld>
            <a:endParaRPr lang="en-US" dirty="0"/>
          </a:p>
        </p:txBody>
      </p:sp>
      <p:sp>
        <p:nvSpPr>
          <p:cNvPr id="5" name="Freeform 4">
            <a:extLst>
              <a:ext uri="{FF2B5EF4-FFF2-40B4-BE49-F238E27FC236}">
                <a16:creationId xmlns:a16="http://schemas.microsoft.com/office/drawing/2014/main" id="{061B1F39-A4AF-0B12-1922-8FA574EBA467}"/>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6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6" name="Title 1">
            <a:extLst>
              <a:ext uri="{FF2B5EF4-FFF2-40B4-BE49-F238E27FC236}">
                <a16:creationId xmlns:a16="http://schemas.microsoft.com/office/drawing/2014/main" id="{F2750893-BD8C-F273-F15F-EB2E508566C2}"/>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3E0D9"/>
                </a:solidFill>
              </a:defRPr>
            </a:lvl1pPr>
          </a:lstStyle>
          <a:p>
            <a:r>
              <a:rPr lang="en-US" dirty="0"/>
              <a:t>Divider page</a:t>
            </a:r>
            <a:br>
              <a:rPr lang="en-US" dirty="0"/>
            </a:br>
            <a:r>
              <a:rPr lang="en-US" dirty="0"/>
              <a:t>insert text</a:t>
            </a:r>
          </a:p>
        </p:txBody>
      </p:sp>
      <p:sp>
        <p:nvSpPr>
          <p:cNvPr id="7" name="Subtitle 2">
            <a:extLst>
              <a:ext uri="{FF2B5EF4-FFF2-40B4-BE49-F238E27FC236}">
                <a16:creationId xmlns:a16="http://schemas.microsoft.com/office/drawing/2014/main" id="{BA9902CE-3A7F-2639-D971-D49BD8D26CE6}"/>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ACC7BD"/>
                </a:solidFill>
              </a:defRPr>
            </a:lvl1pPr>
          </a:lstStyle>
          <a:p>
            <a:r>
              <a:rPr lang="en-GB" dirty="0"/>
              <a:t>5. Forest subtitle</a:t>
            </a:r>
            <a:endParaRPr lang="en-US" dirty="0"/>
          </a:p>
        </p:txBody>
      </p:sp>
      <p:sp>
        <p:nvSpPr>
          <p:cNvPr id="2" name="Footer Placeholder 20">
            <a:extLst>
              <a:ext uri="{FF2B5EF4-FFF2-40B4-BE49-F238E27FC236}">
                <a16:creationId xmlns:a16="http://schemas.microsoft.com/office/drawing/2014/main" id="{E8D971DD-8E07-2BF6-59B4-EE54D5121E1B}"/>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20A6C437-9C77-9C47-1C50-8C80C818D817}"/>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616563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Acknowledgment of Country">
    <p:spTree>
      <p:nvGrpSpPr>
        <p:cNvPr id="1" name=""/>
        <p:cNvGrpSpPr/>
        <p:nvPr/>
      </p:nvGrpSpPr>
      <p:grpSpPr>
        <a:xfrm>
          <a:off x="0" y="0"/>
          <a:ext cx="0" cy="0"/>
          <a:chOff x="0" y="0"/>
          <a:chExt cx="0" cy="0"/>
        </a:xfrm>
      </p:grpSpPr>
      <p:sp>
        <p:nvSpPr>
          <p:cNvPr id="36" name="Logo Cover 36"/>
          <p:cNvSpPr/>
          <p:nvPr userDrawn="1"/>
        </p:nvSpPr>
        <p:spPr>
          <a:xfrm>
            <a:off x="9926403" y="6330841"/>
            <a:ext cx="1935415" cy="454105"/>
          </a:xfrm>
          <a:prstGeom prst="rect">
            <a:avLst/>
          </a:prstGeom>
          <a:solidFill>
            <a:srgbClr val="FFFFFF"/>
          </a:solidFill>
          <a:ln>
            <a:noFill/>
          </a:ln>
        </p:spPr>
        <p:txBody>
          <a:bodyPr/>
          <a:lstStyle/>
          <a:p>
            <a:endParaRPr lang="en-US" sz="1867"/>
          </a:p>
        </p:txBody>
      </p:sp>
      <p:sp>
        <p:nvSpPr>
          <p:cNvPr id="5" name="Rounded Rectangle 4">
            <a:extLst>
              <a:ext uri="{FF2B5EF4-FFF2-40B4-BE49-F238E27FC236}">
                <a16:creationId xmlns:a16="http://schemas.microsoft.com/office/drawing/2014/main" id="{A1AE33B2-2CDD-ED41-3EFC-51B415385455}"/>
              </a:ext>
            </a:extLst>
          </p:cNvPr>
          <p:cNvSpPr/>
          <p:nvPr userDrawn="1"/>
        </p:nvSpPr>
        <p:spPr>
          <a:xfrm>
            <a:off x="177577" y="179558"/>
            <a:ext cx="11835259" cy="6496836"/>
          </a:xfrm>
          <a:prstGeom prst="roundRect">
            <a:avLst>
              <a:gd name="adj" fmla="val 390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sp>
        <p:nvSpPr>
          <p:cNvPr id="6" name="Freeform 5">
            <a:extLst>
              <a:ext uri="{FF2B5EF4-FFF2-40B4-BE49-F238E27FC236}">
                <a16:creationId xmlns:a16="http://schemas.microsoft.com/office/drawing/2014/main" id="{AE482721-558D-6973-5BC4-55CCEC18D75A}"/>
              </a:ext>
            </a:extLst>
          </p:cNvPr>
          <p:cNvSpPr/>
          <p:nvPr userDrawn="1"/>
        </p:nvSpPr>
        <p:spPr>
          <a:xfrm>
            <a:off x="177578" y="180530"/>
            <a:ext cx="243787" cy="6494895"/>
          </a:xfrm>
          <a:custGeom>
            <a:avLst/>
            <a:gdLst>
              <a:gd name="csX0" fmla="*/ 243819 w 243819"/>
              <a:gd name="csY0" fmla="*/ 0 h 6493391"/>
              <a:gd name="csX1" fmla="*/ 243819 w 243819"/>
              <a:gd name="csY1" fmla="*/ 6493391 h 6493391"/>
              <a:gd name="csX2" fmla="*/ 202370 w 243819"/>
              <a:gd name="csY2" fmla="*/ 6489212 h 6493391"/>
              <a:gd name="csX3" fmla="*/ 0 w 243819"/>
              <a:gd name="csY3" fmla="*/ 6240913 h 6493391"/>
              <a:gd name="csX4" fmla="*/ 0 w 243819"/>
              <a:gd name="csY4" fmla="*/ 252477 h 6493391"/>
              <a:gd name="csX5" fmla="*/ 202370 w 243819"/>
              <a:gd name="csY5" fmla="*/ 4178 h 6493391"/>
            </a:gdLst>
            <a:ahLst/>
            <a:cxnLst>
              <a:cxn ang="0">
                <a:pos x="csX0" y="csY0"/>
              </a:cxn>
              <a:cxn ang="0">
                <a:pos x="csX1" y="csY1"/>
              </a:cxn>
              <a:cxn ang="0">
                <a:pos x="csX2" y="csY2"/>
              </a:cxn>
              <a:cxn ang="0">
                <a:pos x="csX3" y="csY3"/>
              </a:cxn>
              <a:cxn ang="0">
                <a:pos x="csX4" y="csY4"/>
              </a:cxn>
              <a:cxn ang="0">
                <a:pos x="csX5" y="csY5"/>
              </a:cxn>
            </a:cxnLst>
            <a:rect l="l" t="t" r="r" b="b"/>
            <a:pathLst>
              <a:path w="243819" h="6493391">
                <a:moveTo>
                  <a:pt x="243819" y="0"/>
                </a:moveTo>
                <a:lnTo>
                  <a:pt x="243819" y="6493391"/>
                </a:lnTo>
                <a:lnTo>
                  <a:pt x="202370" y="6489212"/>
                </a:lnTo>
                <a:cubicBezTo>
                  <a:pt x="86878" y="6465579"/>
                  <a:pt x="0" y="6363391"/>
                  <a:pt x="0" y="6240913"/>
                </a:cubicBezTo>
                <a:lnTo>
                  <a:pt x="0" y="252477"/>
                </a:lnTo>
                <a:cubicBezTo>
                  <a:pt x="0" y="129999"/>
                  <a:pt x="86878" y="27811"/>
                  <a:pt x="202370" y="4178"/>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7" name="Freeform 6">
            <a:extLst>
              <a:ext uri="{FF2B5EF4-FFF2-40B4-BE49-F238E27FC236}">
                <a16:creationId xmlns:a16="http://schemas.microsoft.com/office/drawing/2014/main" id="{AD18D159-0A71-8F9B-0927-E5D5F86360ED}"/>
              </a:ext>
            </a:extLst>
          </p:cNvPr>
          <p:cNvSpPr/>
          <p:nvPr userDrawn="1"/>
        </p:nvSpPr>
        <p:spPr>
          <a:xfrm>
            <a:off x="421365" y="179558"/>
            <a:ext cx="4238484" cy="6496836"/>
          </a:xfrm>
          <a:custGeom>
            <a:avLst/>
            <a:gdLst>
              <a:gd name="csX0" fmla="*/ 0 w 4239035"/>
              <a:gd name="csY0" fmla="*/ 0 h 6495332"/>
              <a:gd name="csX1" fmla="*/ 3985587 w 4239035"/>
              <a:gd name="csY1" fmla="*/ 0 h 6495332"/>
              <a:gd name="csX2" fmla="*/ 4239035 w 4239035"/>
              <a:gd name="csY2" fmla="*/ 253448 h 6495332"/>
              <a:gd name="csX3" fmla="*/ 4239035 w 4239035"/>
              <a:gd name="csY3" fmla="*/ 6241884 h 6495332"/>
              <a:gd name="csX4" fmla="*/ 3985587 w 4239035"/>
              <a:gd name="csY4" fmla="*/ 6495332 h 6495332"/>
              <a:gd name="csX5" fmla="*/ 0 w 4239035"/>
              <a:gd name="csY5" fmla="*/ 6495332 h 6495332"/>
            </a:gdLst>
            <a:ahLst/>
            <a:cxnLst>
              <a:cxn ang="0">
                <a:pos x="csX0" y="csY0"/>
              </a:cxn>
              <a:cxn ang="0">
                <a:pos x="csX1" y="csY1"/>
              </a:cxn>
              <a:cxn ang="0">
                <a:pos x="csX2" y="csY2"/>
              </a:cxn>
              <a:cxn ang="0">
                <a:pos x="csX3" y="csY3"/>
              </a:cxn>
              <a:cxn ang="0">
                <a:pos x="csX4" y="csY4"/>
              </a:cxn>
              <a:cxn ang="0">
                <a:pos x="csX5" y="csY5"/>
              </a:cxn>
            </a:cxnLst>
            <a:rect l="l" t="t" r="r" b="b"/>
            <a:pathLst>
              <a:path w="4239035" h="6495332">
                <a:moveTo>
                  <a:pt x="0" y="0"/>
                </a:moveTo>
                <a:lnTo>
                  <a:pt x="3985587" y="0"/>
                </a:lnTo>
                <a:cubicBezTo>
                  <a:pt x="4125562" y="0"/>
                  <a:pt x="4239035" y="113473"/>
                  <a:pt x="4239035" y="253448"/>
                </a:cubicBezTo>
                <a:lnTo>
                  <a:pt x="4239035" y="6241884"/>
                </a:lnTo>
                <a:cubicBezTo>
                  <a:pt x="4239035" y="6381859"/>
                  <a:pt x="4125562" y="6495332"/>
                  <a:pt x="3985587" y="6495332"/>
                </a:cubicBezTo>
                <a:lnTo>
                  <a:pt x="0" y="6495332"/>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sp>
        <p:nvSpPr>
          <p:cNvPr id="35" name="TextBox 34">
            <a:extLst>
              <a:ext uri="{FF2B5EF4-FFF2-40B4-BE49-F238E27FC236}">
                <a16:creationId xmlns:a16="http://schemas.microsoft.com/office/drawing/2014/main" id="{11811904-6781-DF36-8CE0-7136736421D6}"/>
              </a:ext>
            </a:extLst>
          </p:cNvPr>
          <p:cNvSpPr txBox="1"/>
          <p:nvPr userDrawn="1"/>
        </p:nvSpPr>
        <p:spPr>
          <a:xfrm>
            <a:off x="5578662" y="879888"/>
            <a:ext cx="5106026" cy="997427"/>
          </a:xfrm>
          <a:prstGeom prst="rect">
            <a:avLst/>
          </a:prstGeom>
          <a:noFill/>
        </p:spPr>
        <p:txBody>
          <a:bodyPr wrap="square" lIns="0" tIns="0" rIns="0" bIns="0" rtlCol="0" anchor="t" anchorCtr="0">
            <a:spAutoFit/>
          </a:bodyPr>
          <a:lstStyle/>
          <a:p>
            <a:pPr>
              <a:lnSpc>
                <a:spcPct val="90000"/>
              </a:lnSpc>
            </a:pPr>
            <a:r>
              <a:rPr lang="en-AU" sz="3600" b="1" kern="1200" dirty="0">
                <a:solidFill>
                  <a:schemeClr val="accent3"/>
                </a:solidFill>
                <a:effectLst/>
                <a:latin typeface="+mn-lt"/>
                <a:ea typeface="+mn-ea"/>
                <a:cs typeface="+mn-cs"/>
              </a:rPr>
              <a:t>Acknowledgment </a:t>
            </a:r>
            <a:br>
              <a:rPr lang="en-AU" sz="3600" b="1" kern="1200" dirty="0">
                <a:solidFill>
                  <a:schemeClr val="accent3"/>
                </a:solidFill>
                <a:effectLst/>
                <a:latin typeface="+mn-lt"/>
                <a:ea typeface="+mn-ea"/>
                <a:cs typeface="+mn-cs"/>
              </a:rPr>
            </a:br>
            <a:r>
              <a:rPr lang="en-AU" sz="3600" b="1" kern="1200" dirty="0">
                <a:solidFill>
                  <a:schemeClr val="accent3"/>
                </a:solidFill>
                <a:effectLst/>
                <a:latin typeface="+mn-lt"/>
                <a:ea typeface="+mn-ea"/>
                <a:cs typeface="+mn-cs"/>
              </a:rPr>
              <a:t>of Country</a:t>
            </a:r>
            <a:endParaRPr lang="en-AU" sz="3600" kern="1200" dirty="0">
              <a:solidFill>
                <a:schemeClr val="accent3"/>
              </a:solidFill>
              <a:effectLst/>
              <a:latin typeface="+mn-lt"/>
              <a:ea typeface="+mn-ea"/>
              <a:cs typeface="+mn-cs"/>
            </a:endParaRPr>
          </a:p>
        </p:txBody>
      </p:sp>
      <p:sp>
        <p:nvSpPr>
          <p:cNvPr id="2" name="TextBox 1">
            <a:extLst>
              <a:ext uri="{FF2B5EF4-FFF2-40B4-BE49-F238E27FC236}">
                <a16:creationId xmlns:a16="http://schemas.microsoft.com/office/drawing/2014/main" id="{73F18004-7A05-AF31-3731-5BA681991EF0}"/>
              </a:ext>
            </a:extLst>
          </p:cNvPr>
          <p:cNvSpPr txBox="1"/>
          <p:nvPr userDrawn="1"/>
        </p:nvSpPr>
        <p:spPr>
          <a:xfrm>
            <a:off x="5589947" y="5946445"/>
            <a:ext cx="4322784" cy="492557"/>
          </a:xfrm>
          <a:prstGeom prst="rect">
            <a:avLst/>
          </a:prstGeom>
          <a:noFill/>
        </p:spPr>
        <p:txBody>
          <a:bodyPr wrap="square" lIns="0" tIns="0" rIns="0" bIns="0" rtlCol="0">
            <a:spAutoFit/>
          </a:bodyPr>
          <a:lstStyle/>
          <a:p>
            <a:r>
              <a:rPr lang="en-US" sz="800" b="1" dirty="0"/>
              <a:t>Artwork:</a:t>
            </a:r>
            <a:r>
              <a:rPr lang="en-US" sz="800" dirty="0"/>
              <a:t> </a:t>
            </a:r>
            <a:br>
              <a:rPr lang="en-US" sz="800" dirty="0"/>
            </a:br>
            <a:r>
              <a:rPr lang="en-US" sz="800" dirty="0"/>
              <a:t>Community Safety </a:t>
            </a:r>
            <a:br>
              <a:rPr lang="en-US" sz="800" dirty="0"/>
            </a:br>
            <a:r>
              <a:rPr lang="en-US" sz="800" dirty="0"/>
              <a:t>For the AER Reconciliation Action Plan 2025–2027 </a:t>
            </a:r>
            <a:br>
              <a:rPr lang="en-US" sz="800" dirty="0"/>
            </a:br>
            <a:r>
              <a:rPr lang="en-US" sz="800" dirty="0"/>
              <a:t>By Tamara May Murray</a:t>
            </a:r>
          </a:p>
        </p:txBody>
      </p:sp>
      <p:sp>
        <p:nvSpPr>
          <p:cNvPr id="4" name="Text Placeholder 3">
            <a:extLst>
              <a:ext uri="{FF2B5EF4-FFF2-40B4-BE49-F238E27FC236}">
                <a16:creationId xmlns:a16="http://schemas.microsoft.com/office/drawing/2014/main" id="{4CC382F3-2E5B-D6ED-43D4-80C0928AA9A9}"/>
              </a:ext>
            </a:extLst>
          </p:cNvPr>
          <p:cNvSpPr>
            <a:spLocks noGrp="1"/>
          </p:cNvSpPr>
          <p:nvPr>
            <p:ph type="body" sz="quarter" idx="10" hasCustomPrompt="1"/>
          </p:nvPr>
        </p:nvSpPr>
        <p:spPr>
          <a:xfrm>
            <a:off x="5579337" y="2124567"/>
            <a:ext cx="4934895" cy="3582667"/>
          </a:xfrm>
        </p:spPr>
        <p:txBody>
          <a:bodyPr>
            <a:noAutofit/>
          </a:bodyPr>
          <a:lstStyle>
            <a:lvl1pPr>
              <a:defRPr sz="1100"/>
            </a:lvl1pPr>
          </a:lstStyle>
          <a:p>
            <a:pPr lvl="0"/>
            <a:r>
              <a:rPr lang="en-GB" dirty="0"/>
              <a:t>Click to add Acknowledgement of Country text</a:t>
            </a:r>
          </a:p>
        </p:txBody>
      </p:sp>
    </p:spTree>
    <p:extLst>
      <p:ext uri="{BB962C8B-B14F-4D97-AF65-F5344CB8AC3E}">
        <p14:creationId xmlns:p14="http://schemas.microsoft.com/office/powerpoint/2010/main" val="40906146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Header and titl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109E10DD-6D96-65C3-BB59-CEE07ABB48B0}"/>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6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2EE76E57-9B2B-95F1-0600-FE105EB90FF3}"/>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7B534775-D70F-49E2-96E2-2301A626AA7F}"/>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7516081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Infograph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6" name="Picture Placeholder 9">
            <a:extLst>
              <a:ext uri="{FF2B5EF4-FFF2-40B4-BE49-F238E27FC236}">
                <a16:creationId xmlns:a16="http://schemas.microsoft.com/office/drawing/2014/main" id="{3C2BEFA8-F62B-F5D7-B43C-E2E643AC1DF6}"/>
              </a:ext>
            </a:extLst>
          </p:cNvPr>
          <p:cNvSpPr>
            <a:spLocks noGrp="1"/>
          </p:cNvSpPr>
          <p:nvPr>
            <p:ph type="pic" sz="quarter" idx="19"/>
          </p:nvPr>
        </p:nvSpPr>
        <p:spPr>
          <a:xfrm>
            <a:off x="1604927" y="2576234"/>
            <a:ext cx="661347" cy="507831"/>
          </a:xfrm>
          <a:noFill/>
        </p:spPr>
        <p:txBody>
          <a:bodyPr/>
          <a:lstStyle/>
          <a:p>
            <a:r>
              <a:rPr lang="en-US"/>
              <a:t>Click icon to add picture</a:t>
            </a:r>
          </a:p>
        </p:txBody>
      </p:sp>
      <p:sp>
        <p:nvSpPr>
          <p:cNvPr id="17" name="Picture Placeholder 9">
            <a:extLst>
              <a:ext uri="{FF2B5EF4-FFF2-40B4-BE49-F238E27FC236}">
                <a16:creationId xmlns:a16="http://schemas.microsoft.com/office/drawing/2014/main" id="{27E01F15-EBF2-63B1-9643-D1C5DAEE45A1}"/>
              </a:ext>
            </a:extLst>
          </p:cNvPr>
          <p:cNvSpPr>
            <a:spLocks noGrp="1"/>
          </p:cNvSpPr>
          <p:nvPr>
            <p:ph type="pic" sz="quarter" idx="20"/>
          </p:nvPr>
        </p:nvSpPr>
        <p:spPr>
          <a:xfrm>
            <a:off x="3744874" y="2576234"/>
            <a:ext cx="661347" cy="507831"/>
          </a:xfrm>
          <a:noFill/>
        </p:spPr>
        <p:txBody>
          <a:bodyPr/>
          <a:lstStyle/>
          <a:p>
            <a:r>
              <a:rPr lang="en-US"/>
              <a:t>Click icon to add picture</a:t>
            </a:r>
          </a:p>
        </p:txBody>
      </p:sp>
      <p:sp>
        <p:nvSpPr>
          <p:cNvPr id="18" name="Picture Placeholder 9">
            <a:extLst>
              <a:ext uri="{FF2B5EF4-FFF2-40B4-BE49-F238E27FC236}">
                <a16:creationId xmlns:a16="http://schemas.microsoft.com/office/drawing/2014/main" id="{6009DCA5-7FF1-082A-0E7D-4D4DBEC21699}"/>
              </a:ext>
            </a:extLst>
          </p:cNvPr>
          <p:cNvSpPr>
            <a:spLocks noGrp="1"/>
          </p:cNvSpPr>
          <p:nvPr>
            <p:ph type="pic" sz="quarter" idx="21"/>
          </p:nvPr>
        </p:nvSpPr>
        <p:spPr>
          <a:xfrm>
            <a:off x="5871571" y="2576234"/>
            <a:ext cx="661347" cy="507831"/>
          </a:xfrm>
          <a:noFill/>
        </p:spPr>
        <p:txBody>
          <a:bodyPr/>
          <a:lstStyle/>
          <a:p>
            <a:r>
              <a:rPr lang="en-US"/>
              <a:t>Click icon to add picture</a:t>
            </a:r>
          </a:p>
        </p:txBody>
      </p:sp>
      <p:sp>
        <p:nvSpPr>
          <p:cNvPr id="19" name="Picture Placeholder 9">
            <a:extLst>
              <a:ext uri="{FF2B5EF4-FFF2-40B4-BE49-F238E27FC236}">
                <a16:creationId xmlns:a16="http://schemas.microsoft.com/office/drawing/2014/main" id="{2463B59B-EBEB-BD14-BE7C-4D553960E75B}"/>
              </a:ext>
            </a:extLst>
          </p:cNvPr>
          <p:cNvSpPr>
            <a:spLocks noGrp="1"/>
          </p:cNvSpPr>
          <p:nvPr>
            <p:ph type="pic" sz="quarter" idx="22"/>
          </p:nvPr>
        </p:nvSpPr>
        <p:spPr>
          <a:xfrm>
            <a:off x="8011518" y="2576234"/>
            <a:ext cx="661347" cy="507831"/>
          </a:xfrm>
          <a:noFill/>
        </p:spPr>
        <p:txBody>
          <a:bodyPr/>
          <a:lstStyle/>
          <a:p>
            <a:r>
              <a:rPr lang="en-US"/>
              <a:t>Click icon to add picture</a:t>
            </a:r>
          </a:p>
        </p:txBody>
      </p:sp>
      <p:sp>
        <p:nvSpPr>
          <p:cNvPr id="20" name="Picture Placeholder 9">
            <a:extLst>
              <a:ext uri="{FF2B5EF4-FFF2-40B4-BE49-F238E27FC236}">
                <a16:creationId xmlns:a16="http://schemas.microsoft.com/office/drawing/2014/main" id="{B83D5AD6-08EB-D0EF-47F0-1CDD88E19FA0}"/>
              </a:ext>
            </a:extLst>
          </p:cNvPr>
          <p:cNvSpPr>
            <a:spLocks noGrp="1"/>
          </p:cNvSpPr>
          <p:nvPr>
            <p:ph type="pic" sz="quarter" idx="23"/>
          </p:nvPr>
        </p:nvSpPr>
        <p:spPr>
          <a:xfrm>
            <a:off x="10131590" y="2576234"/>
            <a:ext cx="661347" cy="507831"/>
          </a:xfrm>
          <a:noFill/>
        </p:spPr>
        <p:txBody>
          <a:bodyPr/>
          <a:lstStyle/>
          <a:p>
            <a:r>
              <a:rPr lang="en-US"/>
              <a:t>Click icon to add picture</a:t>
            </a:r>
          </a:p>
        </p:txBody>
      </p:sp>
      <p:sp>
        <p:nvSpPr>
          <p:cNvPr id="2" name="Freeform 1">
            <a:extLst>
              <a:ext uri="{FF2B5EF4-FFF2-40B4-BE49-F238E27FC236}">
                <a16:creationId xmlns:a16="http://schemas.microsoft.com/office/drawing/2014/main" id="{8C3A3B74-D26A-A541-42D7-244A4A0A21C8}"/>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6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01D9D4D8-1222-917E-334D-75F9D846737E}"/>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2D2CD5BE-33C4-30F9-6379-71DB6DC21750}"/>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2936040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Infographics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2" name="Freeform 1">
            <a:extLst>
              <a:ext uri="{FF2B5EF4-FFF2-40B4-BE49-F238E27FC236}">
                <a16:creationId xmlns:a16="http://schemas.microsoft.com/office/drawing/2014/main" id="{1192C461-311E-5BCE-8E33-DE06855E0257}"/>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6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B8B93597-55B6-DEE2-1F4B-A44604537339}"/>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A86A3135-5C30-5DA1-1A16-97D7AC6228A3}"/>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2073374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Header, title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Online Image Placeholder 7">
            <a:extLst>
              <a:ext uri="{FF2B5EF4-FFF2-40B4-BE49-F238E27FC236}">
                <a16:creationId xmlns:a16="http://schemas.microsoft.com/office/drawing/2014/main" id="{0BE24E3B-4265-71D7-5E3F-298163D9D041}"/>
              </a:ext>
            </a:extLst>
          </p:cNvPr>
          <p:cNvSpPr>
            <a:spLocks noGrp="1"/>
          </p:cNvSpPr>
          <p:nvPr>
            <p:ph type="clipArt" sz="quarter" idx="14"/>
          </p:nvPr>
        </p:nvSpPr>
        <p:spPr>
          <a:xfrm>
            <a:off x="7121974" y="1485386"/>
            <a:ext cx="4571404" cy="172551"/>
          </a:xfrm>
          <a:prstGeom prst="roundRect">
            <a:avLst>
              <a:gd name="adj" fmla="val 4833"/>
            </a:avLst>
          </a:prstGeom>
          <a:solidFill>
            <a:schemeClr val="bg2"/>
          </a:solidFill>
        </p:spPr>
        <p:txBody>
          <a:bodyPr/>
          <a:lstStyle/>
          <a:p>
            <a:r>
              <a:rPr lang="en-US"/>
              <a:t>Click icon to add online image</a:t>
            </a:r>
          </a:p>
        </p:txBody>
      </p:sp>
      <p:sp>
        <p:nvSpPr>
          <p:cNvPr id="3" name="Freeform 2">
            <a:extLst>
              <a:ext uri="{FF2B5EF4-FFF2-40B4-BE49-F238E27FC236}">
                <a16:creationId xmlns:a16="http://schemas.microsoft.com/office/drawing/2014/main" id="{06A73AD5-C43C-9D02-BCA7-E56F0BCDC6F9}"/>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6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605CB065-B7A3-B602-425E-97EB9A8E60B5}"/>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61C39D0C-455C-FCBB-99B5-336110FB2509}"/>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2678032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_Spine, image ">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42777"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4" name="Title 1">
            <a:extLst>
              <a:ext uri="{FF2B5EF4-FFF2-40B4-BE49-F238E27FC236}">
                <a16:creationId xmlns:a16="http://schemas.microsoft.com/office/drawing/2014/main" id="{FB199502-7A7C-059E-4454-DA768B6BB7BC}"/>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A8E16D34-93EC-3B31-C83E-488C398BA3D8}"/>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6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0D183F28-2F5F-03D5-2E22-9913FC7030E8}"/>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8" name="TextBox 7">
            <a:extLst>
              <a:ext uri="{FF2B5EF4-FFF2-40B4-BE49-F238E27FC236}">
                <a16:creationId xmlns:a16="http://schemas.microsoft.com/office/drawing/2014/main" id="{D62C639D-032E-147B-C18B-478A947E70A5}"/>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4758339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Spine, image and breakout box">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36924"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2763041"/>
            <a:ext cx="3846914" cy="719188"/>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4" name="Text Placeholder 7">
            <a:extLst>
              <a:ext uri="{FF2B5EF4-FFF2-40B4-BE49-F238E27FC236}">
                <a16:creationId xmlns:a16="http://schemas.microsoft.com/office/drawing/2014/main" id="{E9E32AA4-623B-F328-E0D3-2CAE3E9C16D2}"/>
              </a:ext>
            </a:extLst>
          </p:cNvPr>
          <p:cNvSpPr>
            <a:spLocks noGrp="1"/>
          </p:cNvSpPr>
          <p:nvPr>
            <p:ph type="body" sz="quarter" idx="17" hasCustomPrompt="1"/>
          </p:nvPr>
        </p:nvSpPr>
        <p:spPr>
          <a:xfrm>
            <a:off x="7846464" y="3706541"/>
            <a:ext cx="3846914" cy="719188"/>
          </a:xfrm>
          <a:prstGeom prst="roundRect">
            <a:avLst/>
          </a:prstGeom>
          <a:blipFill>
            <a:blip r:embed="rId2"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7" name="Text Placeholder 7">
            <a:extLst>
              <a:ext uri="{FF2B5EF4-FFF2-40B4-BE49-F238E27FC236}">
                <a16:creationId xmlns:a16="http://schemas.microsoft.com/office/drawing/2014/main" id="{0F9C9744-A9FB-E678-B9C3-55E1035C11F0}"/>
              </a:ext>
            </a:extLst>
          </p:cNvPr>
          <p:cNvSpPr>
            <a:spLocks noGrp="1"/>
          </p:cNvSpPr>
          <p:nvPr>
            <p:ph type="body" sz="quarter" idx="18" hasCustomPrompt="1"/>
          </p:nvPr>
        </p:nvSpPr>
        <p:spPr>
          <a:xfrm>
            <a:off x="7846464" y="1819540"/>
            <a:ext cx="3846914" cy="719188"/>
          </a:xfrm>
          <a:prstGeom prst="roundRect">
            <a:avLst/>
          </a:prstGeom>
          <a:solidFill>
            <a:schemeClr val="bg2"/>
          </a:solid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9" name="Text Placeholder 7">
            <a:extLst>
              <a:ext uri="{FF2B5EF4-FFF2-40B4-BE49-F238E27FC236}">
                <a16:creationId xmlns:a16="http://schemas.microsoft.com/office/drawing/2014/main" id="{32CE09AD-ED51-64AD-AA25-C195CC579C00}"/>
              </a:ext>
            </a:extLst>
          </p:cNvPr>
          <p:cNvSpPr>
            <a:spLocks noGrp="1"/>
          </p:cNvSpPr>
          <p:nvPr>
            <p:ph type="body" sz="quarter" idx="19" hasCustomPrompt="1"/>
          </p:nvPr>
        </p:nvSpPr>
        <p:spPr>
          <a:xfrm>
            <a:off x="7846464" y="4650042"/>
            <a:ext cx="3846914" cy="719188"/>
          </a:xfrm>
          <a:prstGeom prst="roundRect">
            <a:avLst/>
          </a:prstGeom>
          <a:blipFill>
            <a:blip r:embed="rId3"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10" name="Text Placeholder 7">
            <a:extLst>
              <a:ext uri="{FF2B5EF4-FFF2-40B4-BE49-F238E27FC236}">
                <a16:creationId xmlns:a16="http://schemas.microsoft.com/office/drawing/2014/main" id="{3CFCA7D8-7A99-FA44-8164-D78FE7873DA2}"/>
              </a:ext>
            </a:extLst>
          </p:cNvPr>
          <p:cNvSpPr>
            <a:spLocks noGrp="1"/>
          </p:cNvSpPr>
          <p:nvPr>
            <p:ph type="body" sz="quarter" idx="20" hasCustomPrompt="1"/>
          </p:nvPr>
        </p:nvSpPr>
        <p:spPr>
          <a:xfrm>
            <a:off x="7846464" y="5593543"/>
            <a:ext cx="3846914" cy="719188"/>
          </a:xfrm>
          <a:prstGeom prst="roundRect">
            <a:avLst/>
          </a:prstGeom>
          <a:blipFill>
            <a:blip r:embed="rId4"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11" name="Title 1">
            <a:extLst>
              <a:ext uri="{FF2B5EF4-FFF2-40B4-BE49-F238E27FC236}">
                <a16:creationId xmlns:a16="http://schemas.microsoft.com/office/drawing/2014/main" id="{9A3335F2-D237-C4D0-E0C8-2E5B20FD514A}"/>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1F226D75-C7EB-7074-1F59-2BF2F0764363}"/>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6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C542C0FA-666A-668D-0B33-4971FD1649F4}"/>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3F8EBF6E-1E1D-8A30-E2A7-A6F29219033A}"/>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1774635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Spine and multipl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5206353"/>
            <a:ext cx="3846913" cy="903541"/>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 copy Breakout box copy Breakout box copy.</a:t>
            </a:r>
          </a:p>
        </p:txBody>
      </p:sp>
      <p:sp>
        <p:nvSpPr>
          <p:cNvPr id="9" name="Content Placeholder 6">
            <a:extLst>
              <a:ext uri="{FF2B5EF4-FFF2-40B4-BE49-F238E27FC236}">
                <a16:creationId xmlns:a16="http://schemas.microsoft.com/office/drawing/2014/main" id="{C7E85085-E397-62E5-9509-E624BBC4D3A6}"/>
              </a:ext>
            </a:extLst>
          </p:cNvPr>
          <p:cNvSpPr>
            <a:spLocks noGrp="1"/>
          </p:cNvSpPr>
          <p:nvPr>
            <p:ph sz="quarter" idx="17" hasCustomPrompt="1"/>
          </p:nvPr>
        </p:nvSpPr>
        <p:spPr>
          <a:xfrm>
            <a:off x="936924" y="1819540"/>
            <a:ext cx="6383354" cy="172551"/>
          </a:xfrm>
          <a:prstGeom prst="roundRect">
            <a:avLst>
              <a:gd name="adj" fmla="val 4146"/>
            </a:avLst>
          </a:prstGeom>
          <a:solidFill>
            <a:schemeClr val="bg2"/>
          </a:solidFill>
        </p:spPr>
        <p:txBody>
          <a:bodyPr/>
          <a:lstStyle/>
          <a:p>
            <a:pPr lvl="0"/>
            <a:r>
              <a:rPr lang="en-GB" dirty="0"/>
              <a:t>Click to add various content formats</a:t>
            </a:r>
          </a:p>
        </p:txBody>
      </p:sp>
      <p:sp>
        <p:nvSpPr>
          <p:cNvPr id="4" name="Title 1">
            <a:extLst>
              <a:ext uri="{FF2B5EF4-FFF2-40B4-BE49-F238E27FC236}">
                <a16:creationId xmlns:a16="http://schemas.microsoft.com/office/drawing/2014/main" id="{6E83B5E1-6728-CB30-192D-B9DFC07C9806}"/>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FD8B320F-6B97-0A5C-8FC6-FE666C244ADE}"/>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6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A81BBFB9-1557-C8B5-8092-1C9C5560FDDB}"/>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1B21E03C-D5A4-FC17-D395-E6C1455F46DD}"/>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0027726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ction divider #6.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C7C024E-8C4B-AF2C-2DA6-61F29FBDE85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2" name="Picture 1">
            <a:extLst>
              <a:ext uri="{FF2B5EF4-FFF2-40B4-BE49-F238E27FC236}">
                <a16:creationId xmlns:a16="http://schemas.microsoft.com/office/drawing/2014/main" id="{A17D6A03-F739-AE3A-46D0-2D8CB7F30DB9}"/>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A987D4E7-7165-2953-7ACB-068A8D04D6F0}"/>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18EB067B-27A5-70B6-DBC2-486BCE970A22}"/>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F4DDDC"/>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CD91ABE4-5E9A-E25B-4192-08BB58E2200B}"/>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EBC2C0"/>
                </a:solidFill>
              </a:defRPr>
            </a:lvl1pPr>
          </a:lstStyle>
          <a:p>
            <a:r>
              <a:rPr lang="en-GB" dirty="0"/>
              <a:t>6. Cerise subtitle</a:t>
            </a:r>
            <a:endParaRPr lang="en-US" dirty="0"/>
          </a:p>
        </p:txBody>
      </p:sp>
      <p:sp>
        <p:nvSpPr>
          <p:cNvPr id="3" name="Picture Placeholder 2">
            <a:extLst>
              <a:ext uri="{FF2B5EF4-FFF2-40B4-BE49-F238E27FC236}">
                <a16:creationId xmlns:a16="http://schemas.microsoft.com/office/drawing/2014/main" id="{230C7C63-2AC2-D1DF-1DC3-B7AB86EA2AA4}"/>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D478469B-6995-C499-6A64-2AB26AEC6818}"/>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CABF14D4-971A-9E9A-157A-921D340ACDC1}"/>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7692306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Section divider #6.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C7C024E-8C4B-AF2C-2DA6-61F29FBDE85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2" name="Picture 1">
            <a:extLst>
              <a:ext uri="{FF2B5EF4-FFF2-40B4-BE49-F238E27FC236}">
                <a16:creationId xmlns:a16="http://schemas.microsoft.com/office/drawing/2014/main" id="{A17D6A03-F739-AE3A-46D0-2D8CB7F30DB9}"/>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A987D4E7-7165-2953-7ACB-068A8D04D6F0}"/>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18EB067B-27A5-70B6-DBC2-486BCE970A22}"/>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F4DDDC"/>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CD91ABE4-5E9A-E25B-4192-08BB58E2200B}"/>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EBC2C0"/>
                </a:solidFill>
              </a:defRPr>
            </a:lvl1pPr>
          </a:lstStyle>
          <a:p>
            <a:r>
              <a:rPr lang="en-GB" dirty="0"/>
              <a:t>6. Cerise subtitle</a:t>
            </a:r>
            <a:endParaRPr lang="en-US" dirty="0"/>
          </a:p>
        </p:txBody>
      </p:sp>
      <p:sp>
        <p:nvSpPr>
          <p:cNvPr id="3" name="Picture Placeholder 2">
            <a:extLst>
              <a:ext uri="{FF2B5EF4-FFF2-40B4-BE49-F238E27FC236}">
                <a16:creationId xmlns:a16="http://schemas.microsoft.com/office/drawing/2014/main" id="{230C7C63-2AC2-D1DF-1DC3-B7AB86EA2AA4}"/>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3864EC2F-3117-F0C9-578D-ED886070E077}"/>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295D8E65-6E99-E62B-460D-1BB5F0F1F4DC}"/>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1646909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ection divider #6.B">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51E4B7BE-4D92-34D0-42B4-4139D921125C}"/>
              </a:ext>
            </a:extLst>
          </p:cNvPr>
          <p:cNvSpPr/>
          <p:nvPr userDrawn="1"/>
        </p:nvSpPr>
        <p:spPr>
          <a:xfrm>
            <a:off x="408597" y="175879"/>
            <a:ext cx="11601446" cy="613685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sp>
        <p:nvSpPr>
          <p:cNvPr id="22" name="Slide Number Placeholder 21">
            <a:extLst>
              <a:ext uri="{FF2B5EF4-FFF2-40B4-BE49-F238E27FC236}">
                <a16:creationId xmlns:a16="http://schemas.microsoft.com/office/drawing/2014/main" id="{C9BBB4B0-6583-9F38-5DFB-12FB588BA850}"/>
              </a:ext>
            </a:extLst>
          </p:cNvPr>
          <p:cNvSpPr>
            <a:spLocks noGrp="1"/>
          </p:cNvSpPr>
          <p:nvPr>
            <p:ph type="sldNum" sz="quarter" idx="15"/>
          </p:nvPr>
        </p:nvSpPr>
        <p:spPr/>
        <p:txBody>
          <a:bodyPr/>
          <a:lstStyle/>
          <a:p>
            <a:fld id="{D43C0D75-EBBC-6C49-AB63-8F3EB303E713}" type="slidenum">
              <a:rPr lang="en-US" smtClean="0"/>
              <a:pPr/>
              <a:t>‹#›</a:t>
            </a:fld>
            <a:endParaRPr lang="en-US" dirty="0"/>
          </a:p>
        </p:txBody>
      </p:sp>
      <p:sp>
        <p:nvSpPr>
          <p:cNvPr id="2" name="Freeform 1">
            <a:extLst>
              <a:ext uri="{FF2B5EF4-FFF2-40B4-BE49-F238E27FC236}">
                <a16:creationId xmlns:a16="http://schemas.microsoft.com/office/drawing/2014/main" id="{11D2E1F8-DD37-706F-3D06-FF445ED5D7ED}"/>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Title 1">
            <a:extLst>
              <a:ext uri="{FF2B5EF4-FFF2-40B4-BE49-F238E27FC236}">
                <a16:creationId xmlns:a16="http://schemas.microsoft.com/office/drawing/2014/main" id="{DC5B2DE2-5EE9-7948-291A-B0051A8D5868}"/>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F4DDDC"/>
                </a:solidFill>
              </a:defRPr>
            </a:lvl1pPr>
          </a:lstStyle>
          <a:p>
            <a:r>
              <a:rPr lang="en-US" dirty="0"/>
              <a:t>Divider page</a:t>
            </a:r>
            <a:br>
              <a:rPr lang="en-US" dirty="0"/>
            </a:br>
            <a:r>
              <a:rPr lang="en-US" dirty="0"/>
              <a:t>insert text</a:t>
            </a:r>
          </a:p>
        </p:txBody>
      </p:sp>
      <p:sp>
        <p:nvSpPr>
          <p:cNvPr id="4" name="Subtitle 2">
            <a:extLst>
              <a:ext uri="{FF2B5EF4-FFF2-40B4-BE49-F238E27FC236}">
                <a16:creationId xmlns:a16="http://schemas.microsoft.com/office/drawing/2014/main" id="{3F5B3870-F07A-C743-8F68-3CC61B085185}"/>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EBC2C0"/>
                </a:solidFill>
              </a:defRPr>
            </a:lvl1pPr>
          </a:lstStyle>
          <a:p>
            <a:r>
              <a:rPr lang="en-GB" dirty="0"/>
              <a:t>6. Cerise subtitle</a:t>
            </a:r>
            <a:endParaRPr lang="en-US" dirty="0"/>
          </a:p>
        </p:txBody>
      </p:sp>
      <p:sp>
        <p:nvSpPr>
          <p:cNvPr id="5" name="Footer Placeholder 20">
            <a:extLst>
              <a:ext uri="{FF2B5EF4-FFF2-40B4-BE49-F238E27FC236}">
                <a16:creationId xmlns:a16="http://schemas.microsoft.com/office/drawing/2014/main" id="{41571E02-7F52-17DF-1B39-BCDF54FECAA2}"/>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7" name="TextBox 6">
            <a:extLst>
              <a:ext uri="{FF2B5EF4-FFF2-40B4-BE49-F238E27FC236}">
                <a16:creationId xmlns:a16="http://schemas.microsoft.com/office/drawing/2014/main" id="{02F1D97D-0EC8-58A1-9A33-69349B6DC330}"/>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07556897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Acknowledgment of Country">
    <p:spTree>
      <p:nvGrpSpPr>
        <p:cNvPr id="1" name=""/>
        <p:cNvGrpSpPr/>
        <p:nvPr/>
      </p:nvGrpSpPr>
      <p:grpSpPr>
        <a:xfrm>
          <a:off x="0" y="0"/>
          <a:ext cx="0" cy="0"/>
          <a:chOff x="0" y="0"/>
          <a:chExt cx="0" cy="0"/>
        </a:xfrm>
      </p:grpSpPr>
      <p:sp>
        <p:nvSpPr>
          <p:cNvPr id="36" name="Logo Cover 36"/>
          <p:cNvSpPr/>
          <p:nvPr userDrawn="1"/>
        </p:nvSpPr>
        <p:spPr>
          <a:xfrm>
            <a:off x="9926403" y="6330841"/>
            <a:ext cx="1935415" cy="454105"/>
          </a:xfrm>
          <a:prstGeom prst="rect">
            <a:avLst/>
          </a:prstGeom>
          <a:solidFill>
            <a:srgbClr val="FFFFFF"/>
          </a:solidFill>
          <a:ln>
            <a:noFill/>
          </a:ln>
        </p:spPr>
        <p:txBody>
          <a:bodyPr/>
          <a:lstStyle/>
          <a:p>
            <a:endParaRPr lang="en-US" sz="1867"/>
          </a:p>
        </p:txBody>
      </p:sp>
      <p:sp>
        <p:nvSpPr>
          <p:cNvPr id="5" name="Rounded Rectangle 4">
            <a:extLst>
              <a:ext uri="{FF2B5EF4-FFF2-40B4-BE49-F238E27FC236}">
                <a16:creationId xmlns:a16="http://schemas.microsoft.com/office/drawing/2014/main" id="{A1AE33B2-2CDD-ED41-3EFC-51B415385455}"/>
              </a:ext>
            </a:extLst>
          </p:cNvPr>
          <p:cNvSpPr/>
          <p:nvPr userDrawn="1"/>
        </p:nvSpPr>
        <p:spPr>
          <a:xfrm>
            <a:off x="177577" y="179558"/>
            <a:ext cx="11835259" cy="6496836"/>
          </a:xfrm>
          <a:prstGeom prst="roundRect">
            <a:avLst>
              <a:gd name="adj" fmla="val 390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sp>
        <p:nvSpPr>
          <p:cNvPr id="6" name="Freeform 5">
            <a:extLst>
              <a:ext uri="{FF2B5EF4-FFF2-40B4-BE49-F238E27FC236}">
                <a16:creationId xmlns:a16="http://schemas.microsoft.com/office/drawing/2014/main" id="{AE482721-558D-6973-5BC4-55CCEC18D75A}"/>
              </a:ext>
            </a:extLst>
          </p:cNvPr>
          <p:cNvSpPr/>
          <p:nvPr userDrawn="1"/>
        </p:nvSpPr>
        <p:spPr>
          <a:xfrm>
            <a:off x="177578" y="180530"/>
            <a:ext cx="243787" cy="6494895"/>
          </a:xfrm>
          <a:custGeom>
            <a:avLst/>
            <a:gdLst>
              <a:gd name="csX0" fmla="*/ 243819 w 243819"/>
              <a:gd name="csY0" fmla="*/ 0 h 6493391"/>
              <a:gd name="csX1" fmla="*/ 243819 w 243819"/>
              <a:gd name="csY1" fmla="*/ 6493391 h 6493391"/>
              <a:gd name="csX2" fmla="*/ 202370 w 243819"/>
              <a:gd name="csY2" fmla="*/ 6489212 h 6493391"/>
              <a:gd name="csX3" fmla="*/ 0 w 243819"/>
              <a:gd name="csY3" fmla="*/ 6240913 h 6493391"/>
              <a:gd name="csX4" fmla="*/ 0 w 243819"/>
              <a:gd name="csY4" fmla="*/ 252477 h 6493391"/>
              <a:gd name="csX5" fmla="*/ 202370 w 243819"/>
              <a:gd name="csY5" fmla="*/ 4178 h 6493391"/>
            </a:gdLst>
            <a:ahLst/>
            <a:cxnLst>
              <a:cxn ang="0">
                <a:pos x="csX0" y="csY0"/>
              </a:cxn>
              <a:cxn ang="0">
                <a:pos x="csX1" y="csY1"/>
              </a:cxn>
              <a:cxn ang="0">
                <a:pos x="csX2" y="csY2"/>
              </a:cxn>
              <a:cxn ang="0">
                <a:pos x="csX3" y="csY3"/>
              </a:cxn>
              <a:cxn ang="0">
                <a:pos x="csX4" y="csY4"/>
              </a:cxn>
              <a:cxn ang="0">
                <a:pos x="csX5" y="csY5"/>
              </a:cxn>
            </a:cxnLst>
            <a:rect l="l" t="t" r="r" b="b"/>
            <a:pathLst>
              <a:path w="243819" h="6493391">
                <a:moveTo>
                  <a:pt x="243819" y="0"/>
                </a:moveTo>
                <a:lnTo>
                  <a:pt x="243819" y="6493391"/>
                </a:lnTo>
                <a:lnTo>
                  <a:pt x="202370" y="6489212"/>
                </a:lnTo>
                <a:cubicBezTo>
                  <a:pt x="86878" y="6465579"/>
                  <a:pt x="0" y="6363391"/>
                  <a:pt x="0" y="6240913"/>
                </a:cubicBezTo>
                <a:lnTo>
                  <a:pt x="0" y="252477"/>
                </a:lnTo>
                <a:cubicBezTo>
                  <a:pt x="0" y="129999"/>
                  <a:pt x="86878" y="27811"/>
                  <a:pt x="202370" y="4178"/>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7" name="Freeform 6">
            <a:extLst>
              <a:ext uri="{FF2B5EF4-FFF2-40B4-BE49-F238E27FC236}">
                <a16:creationId xmlns:a16="http://schemas.microsoft.com/office/drawing/2014/main" id="{AD18D159-0A71-8F9B-0927-E5D5F86360ED}"/>
              </a:ext>
            </a:extLst>
          </p:cNvPr>
          <p:cNvSpPr/>
          <p:nvPr userDrawn="1"/>
        </p:nvSpPr>
        <p:spPr>
          <a:xfrm>
            <a:off x="421365" y="179558"/>
            <a:ext cx="4238484" cy="6496836"/>
          </a:xfrm>
          <a:custGeom>
            <a:avLst/>
            <a:gdLst>
              <a:gd name="csX0" fmla="*/ 0 w 4239035"/>
              <a:gd name="csY0" fmla="*/ 0 h 6495332"/>
              <a:gd name="csX1" fmla="*/ 3985587 w 4239035"/>
              <a:gd name="csY1" fmla="*/ 0 h 6495332"/>
              <a:gd name="csX2" fmla="*/ 4239035 w 4239035"/>
              <a:gd name="csY2" fmla="*/ 253448 h 6495332"/>
              <a:gd name="csX3" fmla="*/ 4239035 w 4239035"/>
              <a:gd name="csY3" fmla="*/ 6241884 h 6495332"/>
              <a:gd name="csX4" fmla="*/ 3985587 w 4239035"/>
              <a:gd name="csY4" fmla="*/ 6495332 h 6495332"/>
              <a:gd name="csX5" fmla="*/ 0 w 4239035"/>
              <a:gd name="csY5" fmla="*/ 6495332 h 6495332"/>
            </a:gdLst>
            <a:ahLst/>
            <a:cxnLst>
              <a:cxn ang="0">
                <a:pos x="csX0" y="csY0"/>
              </a:cxn>
              <a:cxn ang="0">
                <a:pos x="csX1" y="csY1"/>
              </a:cxn>
              <a:cxn ang="0">
                <a:pos x="csX2" y="csY2"/>
              </a:cxn>
              <a:cxn ang="0">
                <a:pos x="csX3" y="csY3"/>
              </a:cxn>
              <a:cxn ang="0">
                <a:pos x="csX4" y="csY4"/>
              </a:cxn>
              <a:cxn ang="0">
                <a:pos x="csX5" y="csY5"/>
              </a:cxn>
            </a:cxnLst>
            <a:rect l="l" t="t" r="r" b="b"/>
            <a:pathLst>
              <a:path w="4239035" h="6495332">
                <a:moveTo>
                  <a:pt x="0" y="0"/>
                </a:moveTo>
                <a:lnTo>
                  <a:pt x="3985587" y="0"/>
                </a:lnTo>
                <a:cubicBezTo>
                  <a:pt x="4125562" y="0"/>
                  <a:pt x="4239035" y="113473"/>
                  <a:pt x="4239035" y="253448"/>
                </a:cubicBezTo>
                <a:lnTo>
                  <a:pt x="4239035" y="6241884"/>
                </a:lnTo>
                <a:cubicBezTo>
                  <a:pt x="4239035" y="6381859"/>
                  <a:pt x="4125562" y="6495332"/>
                  <a:pt x="3985587" y="6495332"/>
                </a:cubicBezTo>
                <a:lnTo>
                  <a:pt x="0" y="6495332"/>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sp>
        <p:nvSpPr>
          <p:cNvPr id="35" name="TextBox 34">
            <a:extLst>
              <a:ext uri="{FF2B5EF4-FFF2-40B4-BE49-F238E27FC236}">
                <a16:creationId xmlns:a16="http://schemas.microsoft.com/office/drawing/2014/main" id="{11811904-6781-DF36-8CE0-7136736421D6}"/>
              </a:ext>
            </a:extLst>
          </p:cNvPr>
          <p:cNvSpPr txBox="1"/>
          <p:nvPr userDrawn="1"/>
        </p:nvSpPr>
        <p:spPr>
          <a:xfrm>
            <a:off x="5578662" y="879888"/>
            <a:ext cx="5106026" cy="997427"/>
          </a:xfrm>
          <a:prstGeom prst="rect">
            <a:avLst/>
          </a:prstGeom>
          <a:noFill/>
        </p:spPr>
        <p:txBody>
          <a:bodyPr wrap="square" lIns="0" tIns="0" rIns="0" bIns="0" rtlCol="0" anchor="t" anchorCtr="0">
            <a:spAutoFit/>
          </a:bodyPr>
          <a:lstStyle/>
          <a:p>
            <a:pPr>
              <a:lnSpc>
                <a:spcPct val="90000"/>
              </a:lnSpc>
            </a:pPr>
            <a:r>
              <a:rPr lang="en-AU" sz="3600" b="1" kern="1200" dirty="0">
                <a:solidFill>
                  <a:schemeClr val="accent3"/>
                </a:solidFill>
                <a:effectLst/>
                <a:latin typeface="+mn-lt"/>
                <a:ea typeface="+mn-ea"/>
                <a:cs typeface="+mn-cs"/>
              </a:rPr>
              <a:t>Acknowledgment </a:t>
            </a:r>
            <a:br>
              <a:rPr lang="en-AU" sz="3600" b="1" kern="1200" dirty="0">
                <a:solidFill>
                  <a:schemeClr val="accent3"/>
                </a:solidFill>
                <a:effectLst/>
                <a:latin typeface="+mn-lt"/>
                <a:ea typeface="+mn-ea"/>
                <a:cs typeface="+mn-cs"/>
              </a:rPr>
            </a:br>
            <a:r>
              <a:rPr lang="en-AU" sz="3600" b="1" kern="1200" dirty="0">
                <a:solidFill>
                  <a:schemeClr val="accent3"/>
                </a:solidFill>
                <a:effectLst/>
                <a:latin typeface="+mn-lt"/>
                <a:ea typeface="+mn-ea"/>
                <a:cs typeface="+mn-cs"/>
              </a:rPr>
              <a:t>of Country</a:t>
            </a:r>
            <a:endParaRPr lang="en-AU" sz="3600" kern="1200" dirty="0">
              <a:solidFill>
                <a:schemeClr val="accent3"/>
              </a:solidFill>
              <a:effectLst/>
              <a:latin typeface="+mn-lt"/>
              <a:ea typeface="+mn-ea"/>
              <a:cs typeface="+mn-cs"/>
            </a:endParaRPr>
          </a:p>
        </p:txBody>
      </p:sp>
      <p:sp>
        <p:nvSpPr>
          <p:cNvPr id="2" name="TextBox 1">
            <a:extLst>
              <a:ext uri="{FF2B5EF4-FFF2-40B4-BE49-F238E27FC236}">
                <a16:creationId xmlns:a16="http://schemas.microsoft.com/office/drawing/2014/main" id="{73F18004-7A05-AF31-3731-5BA681991EF0}"/>
              </a:ext>
            </a:extLst>
          </p:cNvPr>
          <p:cNvSpPr txBox="1"/>
          <p:nvPr userDrawn="1"/>
        </p:nvSpPr>
        <p:spPr>
          <a:xfrm>
            <a:off x="5589947" y="5946445"/>
            <a:ext cx="4322784" cy="492557"/>
          </a:xfrm>
          <a:prstGeom prst="rect">
            <a:avLst/>
          </a:prstGeom>
          <a:noFill/>
        </p:spPr>
        <p:txBody>
          <a:bodyPr wrap="square" lIns="0" tIns="0" rIns="0" bIns="0" rtlCol="0">
            <a:spAutoFit/>
          </a:bodyPr>
          <a:lstStyle/>
          <a:p>
            <a:r>
              <a:rPr lang="en-US" sz="800" b="1" dirty="0"/>
              <a:t>Artwork:</a:t>
            </a:r>
            <a:r>
              <a:rPr lang="en-US" sz="800" dirty="0"/>
              <a:t> </a:t>
            </a:r>
            <a:br>
              <a:rPr lang="en-US" sz="800" dirty="0"/>
            </a:br>
            <a:r>
              <a:rPr lang="en-US" sz="800" dirty="0"/>
              <a:t>Community Safety </a:t>
            </a:r>
            <a:br>
              <a:rPr lang="en-US" sz="800" dirty="0"/>
            </a:br>
            <a:r>
              <a:rPr lang="en-US" sz="800" dirty="0"/>
              <a:t>For the AER Reconciliation Action Plan 2025–2027 </a:t>
            </a:r>
            <a:br>
              <a:rPr lang="en-US" sz="800" dirty="0"/>
            </a:br>
            <a:r>
              <a:rPr lang="en-US" sz="800" dirty="0"/>
              <a:t>By Tamara May Murray</a:t>
            </a:r>
          </a:p>
        </p:txBody>
      </p:sp>
      <p:sp>
        <p:nvSpPr>
          <p:cNvPr id="4" name="Text Placeholder 3">
            <a:extLst>
              <a:ext uri="{FF2B5EF4-FFF2-40B4-BE49-F238E27FC236}">
                <a16:creationId xmlns:a16="http://schemas.microsoft.com/office/drawing/2014/main" id="{4CC382F3-2E5B-D6ED-43D4-80C0928AA9A9}"/>
              </a:ext>
            </a:extLst>
          </p:cNvPr>
          <p:cNvSpPr>
            <a:spLocks noGrp="1"/>
          </p:cNvSpPr>
          <p:nvPr>
            <p:ph type="body" sz="quarter" idx="10" hasCustomPrompt="1"/>
          </p:nvPr>
        </p:nvSpPr>
        <p:spPr>
          <a:xfrm>
            <a:off x="5579337" y="2124567"/>
            <a:ext cx="4934895" cy="3582667"/>
          </a:xfrm>
        </p:spPr>
        <p:txBody>
          <a:bodyPr>
            <a:noAutofit/>
          </a:bodyPr>
          <a:lstStyle>
            <a:lvl1pPr>
              <a:defRPr sz="1100"/>
            </a:lvl1pPr>
          </a:lstStyle>
          <a:p>
            <a:pPr lvl="0"/>
            <a:r>
              <a:rPr lang="en-GB" dirty="0"/>
              <a:t>Click to add Acknowledgement of Country text</a:t>
            </a:r>
          </a:p>
        </p:txBody>
      </p:sp>
    </p:spTree>
    <p:extLst>
      <p:ext uri="{BB962C8B-B14F-4D97-AF65-F5344CB8AC3E}">
        <p14:creationId xmlns:p14="http://schemas.microsoft.com/office/powerpoint/2010/main" val="39260727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Header and titl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4" name="Freeform 3">
            <a:extLst>
              <a:ext uri="{FF2B5EF4-FFF2-40B4-BE49-F238E27FC236}">
                <a16:creationId xmlns:a16="http://schemas.microsoft.com/office/drawing/2014/main" id="{8E3F5185-0823-1084-35D5-6E39405955BA}"/>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0B519CD4-B6BA-AB44-1B89-E32065B3BB84}"/>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1279F07B-66F5-12BD-AD5C-54575647BFCE}"/>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4417619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Infograph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6" name="Picture Placeholder 9">
            <a:extLst>
              <a:ext uri="{FF2B5EF4-FFF2-40B4-BE49-F238E27FC236}">
                <a16:creationId xmlns:a16="http://schemas.microsoft.com/office/drawing/2014/main" id="{3C2BEFA8-F62B-F5D7-B43C-E2E643AC1DF6}"/>
              </a:ext>
            </a:extLst>
          </p:cNvPr>
          <p:cNvSpPr>
            <a:spLocks noGrp="1"/>
          </p:cNvSpPr>
          <p:nvPr>
            <p:ph type="pic" sz="quarter" idx="19"/>
          </p:nvPr>
        </p:nvSpPr>
        <p:spPr>
          <a:xfrm>
            <a:off x="1604927" y="2576234"/>
            <a:ext cx="661347" cy="507831"/>
          </a:xfrm>
          <a:noFill/>
        </p:spPr>
        <p:txBody>
          <a:bodyPr/>
          <a:lstStyle/>
          <a:p>
            <a:r>
              <a:rPr lang="en-US"/>
              <a:t>Click icon to add picture</a:t>
            </a:r>
          </a:p>
        </p:txBody>
      </p:sp>
      <p:sp>
        <p:nvSpPr>
          <p:cNvPr id="17" name="Picture Placeholder 9">
            <a:extLst>
              <a:ext uri="{FF2B5EF4-FFF2-40B4-BE49-F238E27FC236}">
                <a16:creationId xmlns:a16="http://schemas.microsoft.com/office/drawing/2014/main" id="{27E01F15-EBF2-63B1-9643-D1C5DAEE45A1}"/>
              </a:ext>
            </a:extLst>
          </p:cNvPr>
          <p:cNvSpPr>
            <a:spLocks noGrp="1"/>
          </p:cNvSpPr>
          <p:nvPr>
            <p:ph type="pic" sz="quarter" idx="20"/>
          </p:nvPr>
        </p:nvSpPr>
        <p:spPr>
          <a:xfrm>
            <a:off x="3744874" y="2576234"/>
            <a:ext cx="661347" cy="507831"/>
          </a:xfrm>
          <a:noFill/>
        </p:spPr>
        <p:txBody>
          <a:bodyPr/>
          <a:lstStyle/>
          <a:p>
            <a:r>
              <a:rPr lang="en-US"/>
              <a:t>Click icon to add picture</a:t>
            </a:r>
          </a:p>
        </p:txBody>
      </p:sp>
      <p:sp>
        <p:nvSpPr>
          <p:cNvPr id="18" name="Picture Placeholder 9">
            <a:extLst>
              <a:ext uri="{FF2B5EF4-FFF2-40B4-BE49-F238E27FC236}">
                <a16:creationId xmlns:a16="http://schemas.microsoft.com/office/drawing/2014/main" id="{6009DCA5-7FF1-082A-0E7D-4D4DBEC21699}"/>
              </a:ext>
            </a:extLst>
          </p:cNvPr>
          <p:cNvSpPr>
            <a:spLocks noGrp="1"/>
          </p:cNvSpPr>
          <p:nvPr>
            <p:ph type="pic" sz="quarter" idx="21"/>
          </p:nvPr>
        </p:nvSpPr>
        <p:spPr>
          <a:xfrm>
            <a:off x="5871571" y="2576234"/>
            <a:ext cx="661347" cy="507831"/>
          </a:xfrm>
          <a:noFill/>
        </p:spPr>
        <p:txBody>
          <a:bodyPr/>
          <a:lstStyle/>
          <a:p>
            <a:r>
              <a:rPr lang="en-US"/>
              <a:t>Click icon to add picture</a:t>
            </a:r>
          </a:p>
        </p:txBody>
      </p:sp>
      <p:sp>
        <p:nvSpPr>
          <p:cNvPr id="19" name="Picture Placeholder 9">
            <a:extLst>
              <a:ext uri="{FF2B5EF4-FFF2-40B4-BE49-F238E27FC236}">
                <a16:creationId xmlns:a16="http://schemas.microsoft.com/office/drawing/2014/main" id="{2463B59B-EBEB-BD14-BE7C-4D553960E75B}"/>
              </a:ext>
            </a:extLst>
          </p:cNvPr>
          <p:cNvSpPr>
            <a:spLocks noGrp="1"/>
          </p:cNvSpPr>
          <p:nvPr>
            <p:ph type="pic" sz="quarter" idx="22"/>
          </p:nvPr>
        </p:nvSpPr>
        <p:spPr>
          <a:xfrm>
            <a:off x="8011518" y="2576234"/>
            <a:ext cx="661347" cy="507831"/>
          </a:xfrm>
          <a:noFill/>
        </p:spPr>
        <p:txBody>
          <a:bodyPr/>
          <a:lstStyle/>
          <a:p>
            <a:r>
              <a:rPr lang="en-US"/>
              <a:t>Click icon to add picture</a:t>
            </a:r>
          </a:p>
        </p:txBody>
      </p:sp>
      <p:sp>
        <p:nvSpPr>
          <p:cNvPr id="20" name="Picture Placeholder 9">
            <a:extLst>
              <a:ext uri="{FF2B5EF4-FFF2-40B4-BE49-F238E27FC236}">
                <a16:creationId xmlns:a16="http://schemas.microsoft.com/office/drawing/2014/main" id="{B83D5AD6-08EB-D0EF-47F0-1CDD88E19FA0}"/>
              </a:ext>
            </a:extLst>
          </p:cNvPr>
          <p:cNvSpPr>
            <a:spLocks noGrp="1"/>
          </p:cNvSpPr>
          <p:nvPr>
            <p:ph type="pic" sz="quarter" idx="23"/>
          </p:nvPr>
        </p:nvSpPr>
        <p:spPr>
          <a:xfrm>
            <a:off x="10131590" y="2576234"/>
            <a:ext cx="661347" cy="507831"/>
          </a:xfrm>
          <a:noFill/>
        </p:spPr>
        <p:txBody>
          <a:bodyPr/>
          <a:lstStyle/>
          <a:p>
            <a:r>
              <a:rPr lang="en-US"/>
              <a:t>Click icon to add picture</a:t>
            </a:r>
          </a:p>
        </p:txBody>
      </p:sp>
      <p:sp>
        <p:nvSpPr>
          <p:cNvPr id="4" name="Freeform 3">
            <a:extLst>
              <a:ext uri="{FF2B5EF4-FFF2-40B4-BE49-F238E27FC236}">
                <a16:creationId xmlns:a16="http://schemas.microsoft.com/office/drawing/2014/main" id="{7D96EBB8-8746-EE73-8F4E-4B2701FA7BEF}"/>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BE9B2DB8-6F49-ECE5-E466-D72E34F4A7E7}"/>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84A50AC1-D43E-888E-E393-57CC3F0B317D}"/>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4579368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Infographics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4" name="Freeform 3">
            <a:extLst>
              <a:ext uri="{FF2B5EF4-FFF2-40B4-BE49-F238E27FC236}">
                <a16:creationId xmlns:a16="http://schemas.microsoft.com/office/drawing/2014/main" id="{3DB7393F-502F-1732-3E10-A8C09DB0FD90}"/>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94D016D4-2311-9FCB-9F65-12F45E7B7C7E}"/>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9816FE04-22A9-900B-B55E-BD3FEB67F6AA}"/>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1503597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_Header, title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Online Image Placeholder 7">
            <a:extLst>
              <a:ext uri="{FF2B5EF4-FFF2-40B4-BE49-F238E27FC236}">
                <a16:creationId xmlns:a16="http://schemas.microsoft.com/office/drawing/2014/main" id="{0BE24E3B-4265-71D7-5E3F-298163D9D041}"/>
              </a:ext>
            </a:extLst>
          </p:cNvPr>
          <p:cNvSpPr>
            <a:spLocks noGrp="1"/>
          </p:cNvSpPr>
          <p:nvPr>
            <p:ph type="clipArt" sz="quarter" idx="14"/>
          </p:nvPr>
        </p:nvSpPr>
        <p:spPr>
          <a:xfrm>
            <a:off x="7121974" y="1485386"/>
            <a:ext cx="4571404" cy="172551"/>
          </a:xfrm>
          <a:prstGeom prst="roundRect">
            <a:avLst>
              <a:gd name="adj" fmla="val 4833"/>
            </a:avLst>
          </a:prstGeom>
          <a:solidFill>
            <a:schemeClr val="bg2"/>
          </a:solidFill>
        </p:spPr>
        <p:txBody>
          <a:bodyPr/>
          <a:lstStyle/>
          <a:p>
            <a:r>
              <a:rPr lang="en-US"/>
              <a:t>Click icon to add online image</a:t>
            </a:r>
          </a:p>
        </p:txBody>
      </p:sp>
      <p:sp>
        <p:nvSpPr>
          <p:cNvPr id="4" name="Freeform 3">
            <a:extLst>
              <a:ext uri="{FF2B5EF4-FFF2-40B4-BE49-F238E27FC236}">
                <a16:creationId xmlns:a16="http://schemas.microsoft.com/office/drawing/2014/main" id="{0EEAF33B-DD52-9F0C-E46F-1FFD6A422E1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17DDE812-8CB0-0195-B9CD-9DBAECEB522A}"/>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273528FD-367A-5322-C1CC-6BBEF03D61D2}"/>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308006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Spine, image ">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42777"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4" name="Title 1">
            <a:extLst>
              <a:ext uri="{FF2B5EF4-FFF2-40B4-BE49-F238E27FC236}">
                <a16:creationId xmlns:a16="http://schemas.microsoft.com/office/drawing/2014/main" id="{FB199502-7A7C-059E-4454-DA768B6BB7BC}"/>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3" name="Freeform 2">
            <a:extLst>
              <a:ext uri="{FF2B5EF4-FFF2-40B4-BE49-F238E27FC236}">
                <a16:creationId xmlns:a16="http://schemas.microsoft.com/office/drawing/2014/main" id="{21DDD372-BCAA-D66F-58B1-34B4EFDEF71F}"/>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4ED82BFE-80DE-239C-493B-2620378D6684}"/>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7B4462B0-CBD0-3A6B-6271-E38B268210FC}"/>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699778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6_Spine, image and breakout box">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36924"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2763041"/>
            <a:ext cx="3846914" cy="719188"/>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4" name="Text Placeholder 7">
            <a:extLst>
              <a:ext uri="{FF2B5EF4-FFF2-40B4-BE49-F238E27FC236}">
                <a16:creationId xmlns:a16="http://schemas.microsoft.com/office/drawing/2014/main" id="{E9E32AA4-623B-F328-E0D3-2CAE3E9C16D2}"/>
              </a:ext>
            </a:extLst>
          </p:cNvPr>
          <p:cNvSpPr>
            <a:spLocks noGrp="1"/>
          </p:cNvSpPr>
          <p:nvPr>
            <p:ph type="body" sz="quarter" idx="17" hasCustomPrompt="1"/>
          </p:nvPr>
        </p:nvSpPr>
        <p:spPr>
          <a:xfrm>
            <a:off x="7846464" y="3706541"/>
            <a:ext cx="3846914" cy="719188"/>
          </a:xfrm>
          <a:prstGeom prst="roundRect">
            <a:avLst/>
          </a:prstGeom>
          <a:blipFill>
            <a:blip r:embed="rId2"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7" name="Text Placeholder 7">
            <a:extLst>
              <a:ext uri="{FF2B5EF4-FFF2-40B4-BE49-F238E27FC236}">
                <a16:creationId xmlns:a16="http://schemas.microsoft.com/office/drawing/2014/main" id="{0F9C9744-A9FB-E678-B9C3-55E1035C11F0}"/>
              </a:ext>
            </a:extLst>
          </p:cNvPr>
          <p:cNvSpPr>
            <a:spLocks noGrp="1"/>
          </p:cNvSpPr>
          <p:nvPr>
            <p:ph type="body" sz="quarter" idx="18" hasCustomPrompt="1"/>
          </p:nvPr>
        </p:nvSpPr>
        <p:spPr>
          <a:xfrm>
            <a:off x="7846464" y="1819540"/>
            <a:ext cx="3846914" cy="719188"/>
          </a:xfrm>
          <a:prstGeom prst="roundRect">
            <a:avLst/>
          </a:prstGeom>
          <a:solidFill>
            <a:schemeClr val="bg2"/>
          </a:solid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9" name="Text Placeholder 7">
            <a:extLst>
              <a:ext uri="{FF2B5EF4-FFF2-40B4-BE49-F238E27FC236}">
                <a16:creationId xmlns:a16="http://schemas.microsoft.com/office/drawing/2014/main" id="{32CE09AD-ED51-64AD-AA25-C195CC579C00}"/>
              </a:ext>
            </a:extLst>
          </p:cNvPr>
          <p:cNvSpPr>
            <a:spLocks noGrp="1"/>
          </p:cNvSpPr>
          <p:nvPr>
            <p:ph type="body" sz="quarter" idx="19" hasCustomPrompt="1"/>
          </p:nvPr>
        </p:nvSpPr>
        <p:spPr>
          <a:xfrm>
            <a:off x="7846464" y="4650042"/>
            <a:ext cx="3846914" cy="719188"/>
          </a:xfrm>
          <a:prstGeom prst="roundRect">
            <a:avLst/>
          </a:prstGeom>
          <a:blipFill>
            <a:blip r:embed="rId3"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10" name="Text Placeholder 7">
            <a:extLst>
              <a:ext uri="{FF2B5EF4-FFF2-40B4-BE49-F238E27FC236}">
                <a16:creationId xmlns:a16="http://schemas.microsoft.com/office/drawing/2014/main" id="{3CFCA7D8-7A99-FA44-8164-D78FE7873DA2}"/>
              </a:ext>
            </a:extLst>
          </p:cNvPr>
          <p:cNvSpPr>
            <a:spLocks noGrp="1"/>
          </p:cNvSpPr>
          <p:nvPr>
            <p:ph type="body" sz="quarter" idx="20" hasCustomPrompt="1"/>
          </p:nvPr>
        </p:nvSpPr>
        <p:spPr>
          <a:xfrm>
            <a:off x="7846464" y="5593543"/>
            <a:ext cx="3846914" cy="719188"/>
          </a:xfrm>
          <a:prstGeom prst="roundRect">
            <a:avLst/>
          </a:prstGeom>
          <a:blipFill>
            <a:blip r:embed="rId4"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11" name="Title 1">
            <a:extLst>
              <a:ext uri="{FF2B5EF4-FFF2-40B4-BE49-F238E27FC236}">
                <a16:creationId xmlns:a16="http://schemas.microsoft.com/office/drawing/2014/main" id="{9A3335F2-D237-C4D0-E0C8-2E5B20FD514A}"/>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3" name="Freeform 2">
            <a:extLst>
              <a:ext uri="{FF2B5EF4-FFF2-40B4-BE49-F238E27FC236}">
                <a16:creationId xmlns:a16="http://schemas.microsoft.com/office/drawing/2014/main" id="{BB744445-6960-70A3-1EFA-DBD48633A6D7}"/>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7F50B1DE-89B2-3AF3-E4D4-27617FC4F375}"/>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EEC83148-6218-2A00-81BE-60E7A4382FEF}"/>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04175006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6_Spine and multipl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5206353"/>
            <a:ext cx="3846913" cy="903541"/>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 copy Breakout box copy Breakout box copy.</a:t>
            </a:r>
          </a:p>
        </p:txBody>
      </p:sp>
      <p:sp>
        <p:nvSpPr>
          <p:cNvPr id="9" name="Content Placeholder 6">
            <a:extLst>
              <a:ext uri="{FF2B5EF4-FFF2-40B4-BE49-F238E27FC236}">
                <a16:creationId xmlns:a16="http://schemas.microsoft.com/office/drawing/2014/main" id="{C7E85085-E397-62E5-9509-E624BBC4D3A6}"/>
              </a:ext>
            </a:extLst>
          </p:cNvPr>
          <p:cNvSpPr>
            <a:spLocks noGrp="1"/>
          </p:cNvSpPr>
          <p:nvPr>
            <p:ph sz="quarter" idx="17" hasCustomPrompt="1"/>
          </p:nvPr>
        </p:nvSpPr>
        <p:spPr>
          <a:xfrm>
            <a:off x="936924" y="1819540"/>
            <a:ext cx="6383354" cy="172551"/>
          </a:xfrm>
          <a:prstGeom prst="roundRect">
            <a:avLst>
              <a:gd name="adj" fmla="val 4146"/>
            </a:avLst>
          </a:prstGeom>
          <a:solidFill>
            <a:schemeClr val="bg2"/>
          </a:solidFill>
        </p:spPr>
        <p:txBody>
          <a:bodyPr/>
          <a:lstStyle/>
          <a:p>
            <a:pPr lvl="0"/>
            <a:r>
              <a:rPr lang="en-GB" dirty="0"/>
              <a:t>Click to add various content formats</a:t>
            </a:r>
          </a:p>
        </p:txBody>
      </p:sp>
      <p:sp>
        <p:nvSpPr>
          <p:cNvPr id="4" name="Title 1">
            <a:extLst>
              <a:ext uri="{FF2B5EF4-FFF2-40B4-BE49-F238E27FC236}">
                <a16:creationId xmlns:a16="http://schemas.microsoft.com/office/drawing/2014/main" id="{6E83B5E1-6728-CB30-192D-B9DFC07C9806}"/>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3" name="Freeform 2">
            <a:extLst>
              <a:ext uri="{FF2B5EF4-FFF2-40B4-BE49-F238E27FC236}">
                <a16:creationId xmlns:a16="http://schemas.microsoft.com/office/drawing/2014/main" id="{CEF9E33A-66EE-87DF-F1AE-FCBB937B9E7A}"/>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3D5A363A-A5B1-6426-FF5D-9809C542E3DD}"/>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E4D20B6E-41FC-1FF3-57E9-9E043D791EF8}"/>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55633345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ection divider #7.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C7C024E-8C4B-AF2C-2DA6-61F29FBDE85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B6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3" name="Picture 2">
            <a:extLst>
              <a:ext uri="{FF2B5EF4-FFF2-40B4-BE49-F238E27FC236}">
                <a16:creationId xmlns:a16="http://schemas.microsoft.com/office/drawing/2014/main" id="{0546E888-977F-4628-8F45-8269FD0495B8}"/>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A987D4E7-7165-2953-7ACB-068A8D04D6F0}"/>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18EB067B-27A5-70B6-DBC2-486BCE970A22}"/>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6DFE2"/>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CD91ABE4-5E9A-E25B-4192-08BB58E2200B}"/>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B5C6CB"/>
                </a:solidFill>
              </a:defRPr>
            </a:lvl1pPr>
          </a:lstStyle>
          <a:p>
            <a:r>
              <a:rPr lang="en-GB" dirty="0"/>
              <a:t>7. Turquoise subtitle</a:t>
            </a:r>
            <a:endParaRPr lang="en-US" dirty="0"/>
          </a:p>
        </p:txBody>
      </p:sp>
      <p:sp>
        <p:nvSpPr>
          <p:cNvPr id="2" name="Picture Placeholder 1">
            <a:extLst>
              <a:ext uri="{FF2B5EF4-FFF2-40B4-BE49-F238E27FC236}">
                <a16:creationId xmlns:a16="http://schemas.microsoft.com/office/drawing/2014/main" id="{BDA066FB-97CD-1352-344D-B1E94E9F69EC}"/>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64A82521-0F89-BD3E-8DBC-08A89394A0DC}"/>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7EC1DF18-24DC-C33D-0AE1-6EBC657334FB}"/>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2420694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Section divider #7.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C7C024E-8C4B-AF2C-2DA6-61F29FBDE85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B6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3" name="Picture 2">
            <a:extLst>
              <a:ext uri="{FF2B5EF4-FFF2-40B4-BE49-F238E27FC236}">
                <a16:creationId xmlns:a16="http://schemas.microsoft.com/office/drawing/2014/main" id="{0546E888-977F-4628-8F45-8269FD0495B8}"/>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A987D4E7-7165-2953-7ACB-068A8D04D6F0}"/>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18EB067B-27A5-70B6-DBC2-486BCE970A22}"/>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6DFE2"/>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CD91ABE4-5E9A-E25B-4192-08BB58E2200B}"/>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B5C6CB"/>
                </a:solidFill>
              </a:defRPr>
            </a:lvl1pPr>
          </a:lstStyle>
          <a:p>
            <a:r>
              <a:rPr lang="en-GB" dirty="0"/>
              <a:t>7. Turquoise subtitle</a:t>
            </a:r>
            <a:endParaRPr lang="en-US" dirty="0"/>
          </a:p>
        </p:txBody>
      </p:sp>
      <p:sp>
        <p:nvSpPr>
          <p:cNvPr id="2" name="Picture Placeholder 1">
            <a:extLst>
              <a:ext uri="{FF2B5EF4-FFF2-40B4-BE49-F238E27FC236}">
                <a16:creationId xmlns:a16="http://schemas.microsoft.com/office/drawing/2014/main" id="{BDA066FB-97CD-1352-344D-B1E94E9F69EC}"/>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87D23133-4AF6-FBF0-BB77-FBF596BC81E7}"/>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8" name="TextBox 7">
            <a:extLst>
              <a:ext uri="{FF2B5EF4-FFF2-40B4-BE49-F238E27FC236}">
                <a16:creationId xmlns:a16="http://schemas.microsoft.com/office/drawing/2014/main" id="{21B65DFD-D261-E67E-7FCF-42B73243CE81}"/>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0210049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divider #7.B">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51E4B7BE-4D92-34D0-42B4-4139D921125C}"/>
              </a:ext>
            </a:extLst>
          </p:cNvPr>
          <p:cNvSpPr/>
          <p:nvPr userDrawn="1"/>
        </p:nvSpPr>
        <p:spPr>
          <a:xfrm>
            <a:off x="408597" y="175879"/>
            <a:ext cx="11601446" cy="613685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sp>
        <p:nvSpPr>
          <p:cNvPr id="22" name="Slide Number Placeholder 21">
            <a:extLst>
              <a:ext uri="{FF2B5EF4-FFF2-40B4-BE49-F238E27FC236}">
                <a16:creationId xmlns:a16="http://schemas.microsoft.com/office/drawing/2014/main" id="{C9BBB4B0-6583-9F38-5DFB-12FB588BA850}"/>
              </a:ext>
            </a:extLst>
          </p:cNvPr>
          <p:cNvSpPr>
            <a:spLocks noGrp="1"/>
          </p:cNvSpPr>
          <p:nvPr>
            <p:ph type="sldNum" sz="quarter" idx="15"/>
          </p:nvPr>
        </p:nvSpPr>
        <p:spPr/>
        <p:txBody>
          <a:bodyPr/>
          <a:lstStyle/>
          <a:p>
            <a:fld id="{D43C0D75-EBBC-6C49-AB63-8F3EB303E713}" type="slidenum">
              <a:rPr lang="en-US" smtClean="0"/>
              <a:pPr/>
              <a:t>‹#›</a:t>
            </a:fld>
            <a:endParaRPr lang="en-US" dirty="0"/>
          </a:p>
        </p:txBody>
      </p:sp>
      <p:sp>
        <p:nvSpPr>
          <p:cNvPr id="5" name="Freeform 4">
            <a:extLst>
              <a:ext uri="{FF2B5EF4-FFF2-40B4-BE49-F238E27FC236}">
                <a16:creationId xmlns:a16="http://schemas.microsoft.com/office/drawing/2014/main" id="{AC747FDD-B751-AE82-CD27-73E094AC79EB}"/>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B6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6" name="Title 1">
            <a:extLst>
              <a:ext uri="{FF2B5EF4-FFF2-40B4-BE49-F238E27FC236}">
                <a16:creationId xmlns:a16="http://schemas.microsoft.com/office/drawing/2014/main" id="{3DC2DA24-B5E4-99DD-00A7-2EE6BA7B5CBB}"/>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6DFE2"/>
                </a:solidFill>
              </a:defRPr>
            </a:lvl1pPr>
          </a:lstStyle>
          <a:p>
            <a:r>
              <a:rPr lang="en-US" dirty="0"/>
              <a:t>Divider page</a:t>
            </a:r>
            <a:br>
              <a:rPr lang="en-US" dirty="0"/>
            </a:br>
            <a:r>
              <a:rPr lang="en-US" dirty="0"/>
              <a:t>insert text</a:t>
            </a:r>
          </a:p>
        </p:txBody>
      </p:sp>
      <p:sp>
        <p:nvSpPr>
          <p:cNvPr id="7" name="Subtitle 2">
            <a:extLst>
              <a:ext uri="{FF2B5EF4-FFF2-40B4-BE49-F238E27FC236}">
                <a16:creationId xmlns:a16="http://schemas.microsoft.com/office/drawing/2014/main" id="{1CD00381-DC53-ED7E-DC05-AD44C8795DAA}"/>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B5C6CB"/>
                </a:solidFill>
              </a:defRPr>
            </a:lvl1pPr>
          </a:lstStyle>
          <a:p>
            <a:r>
              <a:rPr lang="en-GB" dirty="0"/>
              <a:t>7. Turquoise subtitle</a:t>
            </a:r>
            <a:endParaRPr lang="en-US" dirty="0"/>
          </a:p>
        </p:txBody>
      </p:sp>
      <p:sp>
        <p:nvSpPr>
          <p:cNvPr id="2" name="Footer Placeholder 20">
            <a:extLst>
              <a:ext uri="{FF2B5EF4-FFF2-40B4-BE49-F238E27FC236}">
                <a16:creationId xmlns:a16="http://schemas.microsoft.com/office/drawing/2014/main" id="{ACBE33D8-57C8-868A-9D36-B2A5DF70E2BD}"/>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6CD7A0DA-E4C4-DE22-68F5-14C809A72317}"/>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9672595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Header and titl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6932E413-88BC-0837-5C87-D3DCA38044A1}"/>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B6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BDA60F58-FAD2-8443-3A5E-B6CA107392C4}"/>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9CBBBC3A-6967-1D64-BF31-AA00C02E0666}"/>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4735605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7_Infograph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6" name="Picture Placeholder 9">
            <a:extLst>
              <a:ext uri="{FF2B5EF4-FFF2-40B4-BE49-F238E27FC236}">
                <a16:creationId xmlns:a16="http://schemas.microsoft.com/office/drawing/2014/main" id="{3C2BEFA8-F62B-F5D7-B43C-E2E643AC1DF6}"/>
              </a:ext>
            </a:extLst>
          </p:cNvPr>
          <p:cNvSpPr>
            <a:spLocks noGrp="1"/>
          </p:cNvSpPr>
          <p:nvPr>
            <p:ph type="pic" sz="quarter" idx="19"/>
          </p:nvPr>
        </p:nvSpPr>
        <p:spPr>
          <a:xfrm>
            <a:off x="1604927" y="2576234"/>
            <a:ext cx="661347" cy="507831"/>
          </a:xfrm>
          <a:noFill/>
        </p:spPr>
        <p:txBody>
          <a:bodyPr/>
          <a:lstStyle/>
          <a:p>
            <a:r>
              <a:rPr lang="en-US"/>
              <a:t>Click icon to add picture</a:t>
            </a:r>
          </a:p>
        </p:txBody>
      </p:sp>
      <p:sp>
        <p:nvSpPr>
          <p:cNvPr id="17" name="Picture Placeholder 9">
            <a:extLst>
              <a:ext uri="{FF2B5EF4-FFF2-40B4-BE49-F238E27FC236}">
                <a16:creationId xmlns:a16="http://schemas.microsoft.com/office/drawing/2014/main" id="{27E01F15-EBF2-63B1-9643-D1C5DAEE45A1}"/>
              </a:ext>
            </a:extLst>
          </p:cNvPr>
          <p:cNvSpPr>
            <a:spLocks noGrp="1"/>
          </p:cNvSpPr>
          <p:nvPr>
            <p:ph type="pic" sz="quarter" idx="20"/>
          </p:nvPr>
        </p:nvSpPr>
        <p:spPr>
          <a:xfrm>
            <a:off x="3744874" y="2576234"/>
            <a:ext cx="661347" cy="507831"/>
          </a:xfrm>
          <a:noFill/>
        </p:spPr>
        <p:txBody>
          <a:bodyPr/>
          <a:lstStyle/>
          <a:p>
            <a:r>
              <a:rPr lang="en-US"/>
              <a:t>Click icon to add picture</a:t>
            </a:r>
          </a:p>
        </p:txBody>
      </p:sp>
      <p:sp>
        <p:nvSpPr>
          <p:cNvPr id="18" name="Picture Placeholder 9">
            <a:extLst>
              <a:ext uri="{FF2B5EF4-FFF2-40B4-BE49-F238E27FC236}">
                <a16:creationId xmlns:a16="http://schemas.microsoft.com/office/drawing/2014/main" id="{6009DCA5-7FF1-082A-0E7D-4D4DBEC21699}"/>
              </a:ext>
            </a:extLst>
          </p:cNvPr>
          <p:cNvSpPr>
            <a:spLocks noGrp="1"/>
          </p:cNvSpPr>
          <p:nvPr>
            <p:ph type="pic" sz="quarter" idx="21"/>
          </p:nvPr>
        </p:nvSpPr>
        <p:spPr>
          <a:xfrm>
            <a:off x="5871571" y="2576234"/>
            <a:ext cx="661347" cy="507831"/>
          </a:xfrm>
          <a:noFill/>
        </p:spPr>
        <p:txBody>
          <a:bodyPr/>
          <a:lstStyle/>
          <a:p>
            <a:r>
              <a:rPr lang="en-US"/>
              <a:t>Click icon to add picture</a:t>
            </a:r>
          </a:p>
        </p:txBody>
      </p:sp>
      <p:sp>
        <p:nvSpPr>
          <p:cNvPr id="19" name="Picture Placeholder 9">
            <a:extLst>
              <a:ext uri="{FF2B5EF4-FFF2-40B4-BE49-F238E27FC236}">
                <a16:creationId xmlns:a16="http://schemas.microsoft.com/office/drawing/2014/main" id="{2463B59B-EBEB-BD14-BE7C-4D553960E75B}"/>
              </a:ext>
            </a:extLst>
          </p:cNvPr>
          <p:cNvSpPr>
            <a:spLocks noGrp="1"/>
          </p:cNvSpPr>
          <p:nvPr>
            <p:ph type="pic" sz="quarter" idx="22"/>
          </p:nvPr>
        </p:nvSpPr>
        <p:spPr>
          <a:xfrm>
            <a:off x="8011518" y="2576234"/>
            <a:ext cx="661347" cy="507831"/>
          </a:xfrm>
          <a:noFill/>
        </p:spPr>
        <p:txBody>
          <a:bodyPr/>
          <a:lstStyle/>
          <a:p>
            <a:r>
              <a:rPr lang="en-US"/>
              <a:t>Click icon to add picture</a:t>
            </a:r>
          </a:p>
        </p:txBody>
      </p:sp>
      <p:sp>
        <p:nvSpPr>
          <p:cNvPr id="20" name="Picture Placeholder 9">
            <a:extLst>
              <a:ext uri="{FF2B5EF4-FFF2-40B4-BE49-F238E27FC236}">
                <a16:creationId xmlns:a16="http://schemas.microsoft.com/office/drawing/2014/main" id="{B83D5AD6-08EB-D0EF-47F0-1CDD88E19FA0}"/>
              </a:ext>
            </a:extLst>
          </p:cNvPr>
          <p:cNvSpPr>
            <a:spLocks noGrp="1"/>
          </p:cNvSpPr>
          <p:nvPr>
            <p:ph type="pic" sz="quarter" idx="23"/>
          </p:nvPr>
        </p:nvSpPr>
        <p:spPr>
          <a:xfrm>
            <a:off x="10131590" y="2576234"/>
            <a:ext cx="661347" cy="507831"/>
          </a:xfrm>
          <a:noFill/>
        </p:spPr>
        <p:txBody>
          <a:bodyPr/>
          <a:lstStyle/>
          <a:p>
            <a:r>
              <a:rPr lang="en-US"/>
              <a:t>Click icon to add picture</a:t>
            </a:r>
          </a:p>
        </p:txBody>
      </p:sp>
      <p:sp>
        <p:nvSpPr>
          <p:cNvPr id="2" name="Freeform 1">
            <a:extLst>
              <a:ext uri="{FF2B5EF4-FFF2-40B4-BE49-F238E27FC236}">
                <a16:creationId xmlns:a16="http://schemas.microsoft.com/office/drawing/2014/main" id="{DDCBE7E9-3B87-DA39-6B33-2DE722D4AD82}"/>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B6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DCEECEFD-BF3F-E05C-286A-DA9F56B3A263}"/>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A681F13B-9125-F92C-9E6B-23CD9597DA48}"/>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55366847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_Infographics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2" name="Freeform 1">
            <a:extLst>
              <a:ext uri="{FF2B5EF4-FFF2-40B4-BE49-F238E27FC236}">
                <a16:creationId xmlns:a16="http://schemas.microsoft.com/office/drawing/2014/main" id="{D085AD31-901E-D71D-C99A-A813D5F8CCCE}"/>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B6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FB26288B-5D66-8689-D472-1F6A31F54FA9}"/>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2A4B021B-32F6-7CBB-B495-3DCEC742C598}"/>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14511963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Header, title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Online Image Placeholder 7">
            <a:extLst>
              <a:ext uri="{FF2B5EF4-FFF2-40B4-BE49-F238E27FC236}">
                <a16:creationId xmlns:a16="http://schemas.microsoft.com/office/drawing/2014/main" id="{0BE24E3B-4265-71D7-5E3F-298163D9D041}"/>
              </a:ext>
            </a:extLst>
          </p:cNvPr>
          <p:cNvSpPr>
            <a:spLocks noGrp="1"/>
          </p:cNvSpPr>
          <p:nvPr>
            <p:ph type="clipArt" sz="quarter" idx="14"/>
          </p:nvPr>
        </p:nvSpPr>
        <p:spPr>
          <a:xfrm>
            <a:off x="7121974" y="1485386"/>
            <a:ext cx="4571404" cy="172551"/>
          </a:xfrm>
          <a:prstGeom prst="roundRect">
            <a:avLst>
              <a:gd name="adj" fmla="val 4833"/>
            </a:avLst>
          </a:prstGeom>
          <a:solidFill>
            <a:schemeClr val="bg2"/>
          </a:solidFill>
        </p:spPr>
        <p:txBody>
          <a:bodyPr/>
          <a:lstStyle/>
          <a:p>
            <a:r>
              <a:rPr lang="en-US"/>
              <a:t>Click icon to add online image</a:t>
            </a:r>
          </a:p>
        </p:txBody>
      </p:sp>
      <p:sp>
        <p:nvSpPr>
          <p:cNvPr id="3" name="Freeform 2">
            <a:extLst>
              <a:ext uri="{FF2B5EF4-FFF2-40B4-BE49-F238E27FC236}">
                <a16:creationId xmlns:a16="http://schemas.microsoft.com/office/drawing/2014/main" id="{985A58C2-D64D-3164-FB2D-BCCD2BABB7B9}"/>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B6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E012D126-18FF-B88D-1591-E8D7A4BA6F29}"/>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67E1B7C8-B2E2-C961-D7B0-F256DEFC5B07}"/>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5089027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Spine, image ">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42777"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4" name="Title 1">
            <a:extLst>
              <a:ext uri="{FF2B5EF4-FFF2-40B4-BE49-F238E27FC236}">
                <a16:creationId xmlns:a16="http://schemas.microsoft.com/office/drawing/2014/main" id="{FB199502-7A7C-059E-4454-DA768B6BB7BC}"/>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ED5D2112-8088-A76D-FDA2-BE8056F32BCB}"/>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B6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EE37835C-1EFB-333A-D96E-22349FB0B765}"/>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45967CA8-C85E-744A-02D9-3E6B949316EB}"/>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8746658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_Spine, image and breakout box">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36924"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2763041"/>
            <a:ext cx="3846914" cy="719188"/>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4" name="Text Placeholder 7">
            <a:extLst>
              <a:ext uri="{FF2B5EF4-FFF2-40B4-BE49-F238E27FC236}">
                <a16:creationId xmlns:a16="http://schemas.microsoft.com/office/drawing/2014/main" id="{E9E32AA4-623B-F328-E0D3-2CAE3E9C16D2}"/>
              </a:ext>
            </a:extLst>
          </p:cNvPr>
          <p:cNvSpPr>
            <a:spLocks noGrp="1"/>
          </p:cNvSpPr>
          <p:nvPr>
            <p:ph type="body" sz="quarter" idx="17" hasCustomPrompt="1"/>
          </p:nvPr>
        </p:nvSpPr>
        <p:spPr>
          <a:xfrm>
            <a:off x="7846464" y="3706541"/>
            <a:ext cx="3846914" cy="719188"/>
          </a:xfrm>
          <a:prstGeom prst="roundRect">
            <a:avLst/>
          </a:prstGeom>
          <a:blipFill>
            <a:blip r:embed="rId2"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7" name="Text Placeholder 7">
            <a:extLst>
              <a:ext uri="{FF2B5EF4-FFF2-40B4-BE49-F238E27FC236}">
                <a16:creationId xmlns:a16="http://schemas.microsoft.com/office/drawing/2014/main" id="{0F9C9744-A9FB-E678-B9C3-55E1035C11F0}"/>
              </a:ext>
            </a:extLst>
          </p:cNvPr>
          <p:cNvSpPr>
            <a:spLocks noGrp="1"/>
          </p:cNvSpPr>
          <p:nvPr>
            <p:ph type="body" sz="quarter" idx="18" hasCustomPrompt="1"/>
          </p:nvPr>
        </p:nvSpPr>
        <p:spPr>
          <a:xfrm>
            <a:off x="7846464" y="1819540"/>
            <a:ext cx="3846914" cy="719188"/>
          </a:xfrm>
          <a:prstGeom prst="roundRect">
            <a:avLst/>
          </a:prstGeom>
          <a:solidFill>
            <a:schemeClr val="bg2"/>
          </a:solid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9" name="Text Placeholder 7">
            <a:extLst>
              <a:ext uri="{FF2B5EF4-FFF2-40B4-BE49-F238E27FC236}">
                <a16:creationId xmlns:a16="http://schemas.microsoft.com/office/drawing/2014/main" id="{32CE09AD-ED51-64AD-AA25-C195CC579C00}"/>
              </a:ext>
            </a:extLst>
          </p:cNvPr>
          <p:cNvSpPr>
            <a:spLocks noGrp="1"/>
          </p:cNvSpPr>
          <p:nvPr>
            <p:ph type="body" sz="quarter" idx="19" hasCustomPrompt="1"/>
          </p:nvPr>
        </p:nvSpPr>
        <p:spPr>
          <a:xfrm>
            <a:off x="7846464" y="4650042"/>
            <a:ext cx="3846914" cy="719188"/>
          </a:xfrm>
          <a:prstGeom prst="roundRect">
            <a:avLst/>
          </a:prstGeom>
          <a:blipFill>
            <a:blip r:embed="rId3"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10" name="Text Placeholder 7">
            <a:extLst>
              <a:ext uri="{FF2B5EF4-FFF2-40B4-BE49-F238E27FC236}">
                <a16:creationId xmlns:a16="http://schemas.microsoft.com/office/drawing/2014/main" id="{3CFCA7D8-7A99-FA44-8164-D78FE7873DA2}"/>
              </a:ext>
            </a:extLst>
          </p:cNvPr>
          <p:cNvSpPr>
            <a:spLocks noGrp="1"/>
          </p:cNvSpPr>
          <p:nvPr>
            <p:ph type="body" sz="quarter" idx="20" hasCustomPrompt="1"/>
          </p:nvPr>
        </p:nvSpPr>
        <p:spPr>
          <a:xfrm>
            <a:off x="7846464" y="5593543"/>
            <a:ext cx="3846914" cy="719188"/>
          </a:xfrm>
          <a:prstGeom prst="roundRect">
            <a:avLst/>
          </a:prstGeom>
          <a:blipFill>
            <a:blip r:embed="rId4"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11" name="Title 1">
            <a:extLst>
              <a:ext uri="{FF2B5EF4-FFF2-40B4-BE49-F238E27FC236}">
                <a16:creationId xmlns:a16="http://schemas.microsoft.com/office/drawing/2014/main" id="{9A3335F2-D237-C4D0-E0C8-2E5B20FD514A}"/>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17FF4108-61FD-3C8B-DE07-D9399E6F676B}"/>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B6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FEEDD172-A09D-111B-CBCD-A9100F087D33}"/>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33A7F26C-EF0A-0215-3D16-7440BD85653D}"/>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92209876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Spine and multipl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5206353"/>
            <a:ext cx="3846913" cy="903541"/>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 copy Breakout box copy Breakout box copy.</a:t>
            </a:r>
          </a:p>
        </p:txBody>
      </p:sp>
      <p:sp>
        <p:nvSpPr>
          <p:cNvPr id="9" name="Content Placeholder 6">
            <a:extLst>
              <a:ext uri="{FF2B5EF4-FFF2-40B4-BE49-F238E27FC236}">
                <a16:creationId xmlns:a16="http://schemas.microsoft.com/office/drawing/2014/main" id="{C7E85085-E397-62E5-9509-E624BBC4D3A6}"/>
              </a:ext>
            </a:extLst>
          </p:cNvPr>
          <p:cNvSpPr>
            <a:spLocks noGrp="1"/>
          </p:cNvSpPr>
          <p:nvPr>
            <p:ph sz="quarter" idx="17" hasCustomPrompt="1"/>
          </p:nvPr>
        </p:nvSpPr>
        <p:spPr>
          <a:xfrm>
            <a:off x="936924" y="1819540"/>
            <a:ext cx="6383354" cy="172551"/>
          </a:xfrm>
          <a:prstGeom prst="roundRect">
            <a:avLst>
              <a:gd name="adj" fmla="val 4146"/>
            </a:avLst>
          </a:prstGeom>
          <a:solidFill>
            <a:schemeClr val="bg2"/>
          </a:solidFill>
        </p:spPr>
        <p:txBody>
          <a:bodyPr/>
          <a:lstStyle/>
          <a:p>
            <a:pPr lvl="0"/>
            <a:r>
              <a:rPr lang="en-GB" dirty="0"/>
              <a:t>Click to add various content formats</a:t>
            </a:r>
          </a:p>
        </p:txBody>
      </p:sp>
      <p:sp>
        <p:nvSpPr>
          <p:cNvPr id="4" name="Title 1">
            <a:extLst>
              <a:ext uri="{FF2B5EF4-FFF2-40B4-BE49-F238E27FC236}">
                <a16:creationId xmlns:a16="http://schemas.microsoft.com/office/drawing/2014/main" id="{6E83B5E1-6728-CB30-192D-B9DFC07C9806}"/>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5C8D50D0-EE7C-969F-0A81-D23C1A04DC7F}"/>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rgbClr val="2A5B6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FC50443F-38FA-7BC7-D501-12AD185A76D6}"/>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76044E6B-8111-A89B-F330-1CBCF31070F3}"/>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9536261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ection divider #8.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C7C024E-8C4B-AF2C-2DA6-61F29FBDE85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2" name="Picture 1">
            <a:extLst>
              <a:ext uri="{FF2B5EF4-FFF2-40B4-BE49-F238E27FC236}">
                <a16:creationId xmlns:a16="http://schemas.microsoft.com/office/drawing/2014/main" id="{0353FCFD-086E-CE3B-6902-04F01C306638}"/>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A987D4E7-7165-2953-7ACB-068A8D04D6F0}"/>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18EB067B-27A5-70B6-DBC2-486BCE970A22}"/>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8E7EE"/>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CD91ABE4-5E9A-E25B-4192-08BB58E2200B}"/>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BAD5E2"/>
                </a:solidFill>
              </a:defRPr>
            </a:lvl1pPr>
          </a:lstStyle>
          <a:p>
            <a:r>
              <a:rPr lang="en-GB" dirty="0"/>
              <a:t>8. Mid Blue subtitle</a:t>
            </a:r>
            <a:endParaRPr lang="en-US" dirty="0"/>
          </a:p>
        </p:txBody>
      </p:sp>
      <p:sp>
        <p:nvSpPr>
          <p:cNvPr id="3" name="Picture Placeholder 2">
            <a:extLst>
              <a:ext uri="{FF2B5EF4-FFF2-40B4-BE49-F238E27FC236}">
                <a16:creationId xmlns:a16="http://schemas.microsoft.com/office/drawing/2014/main" id="{7DE69AFD-3B1B-D195-A565-FD6A42320042}"/>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DA15DCC5-382C-B99D-4A54-489944F6F5A2}"/>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2CE0305F-467F-3F8C-0F54-F58A4FC6C755}"/>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21978831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Section divider #8.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C7C024E-8C4B-AF2C-2DA6-61F29FBDE85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2" name="Picture 1">
            <a:extLst>
              <a:ext uri="{FF2B5EF4-FFF2-40B4-BE49-F238E27FC236}">
                <a16:creationId xmlns:a16="http://schemas.microsoft.com/office/drawing/2014/main" id="{0353FCFD-086E-CE3B-6902-04F01C306638}"/>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A987D4E7-7165-2953-7ACB-068A8D04D6F0}"/>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18EB067B-27A5-70B6-DBC2-486BCE970A22}"/>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8E7EE"/>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CD91ABE4-5E9A-E25B-4192-08BB58E2200B}"/>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BAD5E2"/>
                </a:solidFill>
              </a:defRPr>
            </a:lvl1pPr>
          </a:lstStyle>
          <a:p>
            <a:r>
              <a:rPr lang="en-GB" dirty="0"/>
              <a:t>8. Mid Blue subtitle</a:t>
            </a:r>
            <a:endParaRPr lang="en-US" dirty="0"/>
          </a:p>
        </p:txBody>
      </p:sp>
      <p:sp>
        <p:nvSpPr>
          <p:cNvPr id="3" name="Picture Placeholder 2">
            <a:extLst>
              <a:ext uri="{FF2B5EF4-FFF2-40B4-BE49-F238E27FC236}">
                <a16:creationId xmlns:a16="http://schemas.microsoft.com/office/drawing/2014/main" id="{7DE69AFD-3B1B-D195-A565-FD6A42320042}"/>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CE6AC81D-CE5A-FB0D-4E1C-F9438297AE61}"/>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6E81C5E3-0653-7537-687C-357499B92F72}"/>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9010264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ection divider #8.B">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51E4B7BE-4D92-34D0-42B4-4139D921125C}"/>
              </a:ext>
            </a:extLst>
          </p:cNvPr>
          <p:cNvSpPr/>
          <p:nvPr userDrawn="1"/>
        </p:nvSpPr>
        <p:spPr>
          <a:xfrm>
            <a:off x="408597" y="175879"/>
            <a:ext cx="11601446" cy="613685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sp>
        <p:nvSpPr>
          <p:cNvPr id="22" name="Slide Number Placeholder 21">
            <a:extLst>
              <a:ext uri="{FF2B5EF4-FFF2-40B4-BE49-F238E27FC236}">
                <a16:creationId xmlns:a16="http://schemas.microsoft.com/office/drawing/2014/main" id="{C9BBB4B0-6583-9F38-5DFB-12FB588BA850}"/>
              </a:ext>
            </a:extLst>
          </p:cNvPr>
          <p:cNvSpPr>
            <a:spLocks noGrp="1"/>
          </p:cNvSpPr>
          <p:nvPr>
            <p:ph type="sldNum" sz="quarter" idx="15"/>
          </p:nvPr>
        </p:nvSpPr>
        <p:spPr/>
        <p:txBody>
          <a:bodyPr/>
          <a:lstStyle/>
          <a:p>
            <a:fld id="{D43C0D75-EBBC-6C49-AB63-8F3EB303E713}" type="slidenum">
              <a:rPr lang="en-US" smtClean="0"/>
              <a:pPr/>
              <a:t>‹#›</a:t>
            </a:fld>
            <a:endParaRPr lang="en-US" dirty="0"/>
          </a:p>
        </p:txBody>
      </p:sp>
      <p:sp>
        <p:nvSpPr>
          <p:cNvPr id="2" name="Freeform 1">
            <a:extLst>
              <a:ext uri="{FF2B5EF4-FFF2-40B4-BE49-F238E27FC236}">
                <a16:creationId xmlns:a16="http://schemas.microsoft.com/office/drawing/2014/main" id="{02E9B51D-3C9B-E1D5-5EE0-EF77E3D5C8E3}"/>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Title 1">
            <a:extLst>
              <a:ext uri="{FF2B5EF4-FFF2-40B4-BE49-F238E27FC236}">
                <a16:creationId xmlns:a16="http://schemas.microsoft.com/office/drawing/2014/main" id="{E8A8B1A1-216D-822B-75AF-378D17D67AC9}"/>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8E7EE"/>
                </a:solidFill>
              </a:defRPr>
            </a:lvl1pPr>
          </a:lstStyle>
          <a:p>
            <a:r>
              <a:rPr lang="en-US" dirty="0"/>
              <a:t>Divider page</a:t>
            </a:r>
            <a:br>
              <a:rPr lang="en-US" dirty="0"/>
            </a:br>
            <a:r>
              <a:rPr lang="en-US" dirty="0"/>
              <a:t>insert text</a:t>
            </a:r>
          </a:p>
        </p:txBody>
      </p:sp>
      <p:sp>
        <p:nvSpPr>
          <p:cNvPr id="4" name="Subtitle 2">
            <a:extLst>
              <a:ext uri="{FF2B5EF4-FFF2-40B4-BE49-F238E27FC236}">
                <a16:creationId xmlns:a16="http://schemas.microsoft.com/office/drawing/2014/main" id="{A3D8C934-0429-F1DF-2B8E-1BF06DA9C50C}"/>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BAD5E2"/>
                </a:solidFill>
              </a:defRPr>
            </a:lvl1pPr>
          </a:lstStyle>
          <a:p>
            <a:r>
              <a:rPr lang="en-GB" dirty="0"/>
              <a:t>8. Mid Blue subtitle</a:t>
            </a:r>
            <a:endParaRPr lang="en-US" dirty="0"/>
          </a:p>
        </p:txBody>
      </p:sp>
      <p:sp>
        <p:nvSpPr>
          <p:cNvPr id="5" name="Footer Placeholder 20">
            <a:extLst>
              <a:ext uri="{FF2B5EF4-FFF2-40B4-BE49-F238E27FC236}">
                <a16:creationId xmlns:a16="http://schemas.microsoft.com/office/drawing/2014/main" id="{6122044C-DD2A-59C2-8045-59DE87CFA62B}"/>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7" name="TextBox 6">
            <a:extLst>
              <a:ext uri="{FF2B5EF4-FFF2-40B4-BE49-F238E27FC236}">
                <a16:creationId xmlns:a16="http://schemas.microsoft.com/office/drawing/2014/main" id="{31659ABC-B901-D4FD-5406-775D76B9E7F8}"/>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03734909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8_Header and titl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4" name="Freeform 3">
            <a:extLst>
              <a:ext uri="{FF2B5EF4-FFF2-40B4-BE49-F238E27FC236}">
                <a16:creationId xmlns:a16="http://schemas.microsoft.com/office/drawing/2014/main" id="{35312280-E0CD-6EEB-8D6A-8B726986D81C}"/>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B8C42081-7797-DF7D-B6DF-A0CFB959437B}"/>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51439E50-9ABC-96D7-02D1-71C0FA94E45D}"/>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06716503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Inforgraph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6" name="Picture Placeholder 9">
            <a:extLst>
              <a:ext uri="{FF2B5EF4-FFF2-40B4-BE49-F238E27FC236}">
                <a16:creationId xmlns:a16="http://schemas.microsoft.com/office/drawing/2014/main" id="{3C2BEFA8-F62B-F5D7-B43C-E2E643AC1DF6}"/>
              </a:ext>
            </a:extLst>
          </p:cNvPr>
          <p:cNvSpPr>
            <a:spLocks noGrp="1"/>
          </p:cNvSpPr>
          <p:nvPr>
            <p:ph type="pic" sz="quarter" idx="19"/>
          </p:nvPr>
        </p:nvSpPr>
        <p:spPr>
          <a:xfrm>
            <a:off x="1604927" y="2576234"/>
            <a:ext cx="661347" cy="507831"/>
          </a:xfrm>
          <a:noFill/>
        </p:spPr>
        <p:txBody>
          <a:bodyPr/>
          <a:lstStyle/>
          <a:p>
            <a:r>
              <a:rPr lang="en-US"/>
              <a:t>Click icon to add picture</a:t>
            </a:r>
          </a:p>
        </p:txBody>
      </p:sp>
      <p:sp>
        <p:nvSpPr>
          <p:cNvPr id="17" name="Picture Placeholder 9">
            <a:extLst>
              <a:ext uri="{FF2B5EF4-FFF2-40B4-BE49-F238E27FC236}">
                <a16:creationId xmlns:a16="http://schemas.microsoft.com/office/drawing/2014/main" id="{27E01F15-EBF2-63B1-9643-D1C5DAEE45A1}"/>
              </a:ext>
            </a:extLst>
          </p:cNvPr>
          <p:cNvSpPr>
            <a:spLocks noGrp="1"/>
          </p:cNvSpPr>
          <p:nvPr>
            <p:ph type="pic" sz="quarter" idx="20"/>
          </p:nvPr>
        </p:nvSpPr>
        <p:spPr>
          <a:xfrm>
            <a:off x="3744874" y="2576234"/>
            <a:ext cx="661347" cy="507831"/>
          </a:xfrm>
          <a:noFill/>
        </p:spPr>
        <p:txBody>
          <a:bodyPr/>
          <a:lstStyle/>
          <a:p>
            <a:r>
              <a:rPr lang="en-US"/>
              <a:t>Click icon to add picture</a:t>
            </a:r>
          </a:p>
        </p:txBody>
      </p:sp>
      <p:sp>
        <p:nvSpPr>
          <p:cNvPr id="18" name="Picture Placeholder 9">
            <a:extLst>
              <a:ext uri="{FF2B5EF4-FFF2-40B4-BE49-F238E27FC236}">
                <a16:creationId xmlns:a16="http://schemas.microsoft.com/office/drawing/2014/main" id="{6009DCA5-7FF1-082A-0E7D-4D4DBEC21699}"/>
              </a:ext>
            </a:extLst>
          </p:cNvPr>
          <p:cNvSpPr>
            <a:spLocks noGrp="1"/>
          </p:cNvSpPr>
          <p:nvPr>
            <p:ph type="pic" sz="quarter" idx="21"/>
          </p:nvPr>
        </p:nvSpPr>
        <p:spPr>
          <a:xfrm>
            <a:off x="5871571" y="2576234"/>
            <a:ext cx="661347" cy="507831"/>
          </a:xfrm>
          <a:noFill/>
        </p:spPr>
        <p:txBody>
          <a:bodyPr/>
          <a:lstStyle/>
          <a:p>
            <a:r>
              <a:rPr lang="en-US"/>
              <a:t>Click icon to add picture</a:t>
            </a:r>
          </a:p>
        </p:txBody>
      </p:sp>
      <p:sp>
        <p:nvSpPr>
          <p:cNvPr id="19" name="Picture Placeholder 9">
            <a:extLst>
              <a:ext uri="{FF2B5EF4-FFF2-40B4-BE49-F238E27FC236}">
                <a16:creationId xmlns:a16="http://schemas.microsoft.com/office/drawing/2014/main" id="{2463B59B-EBEB-BD14-BE7C-4D553960E75B}"/>
              </a:ext>
            </a:extLst>
          </p:cNvPr>
          <p:cNvSpPr>
            <a:spLocks noGrp="1"/>
          </p:cNvSpPr>
          <p:nvPr>
            <p:ph type="pic" sz="quarter" idx="22"/>
          </p:nvPr>
        </p:nvSpPr>
        <p:spPr>
          <a:xfrm>
            <a:off x="8011518" y="2576234"/>
            <a:ext cx="661347" cy="507831"/>
          </a:xfrm>
          <a:noFill/>
        </p:spPr>
        <p:txBody>
          <a:bodyPr/>
          <a:lstStyle/>
          <a:p>
            <a:r>
              <a:rPr lang="en-US"/>
              <a:t>Click icon to add picture</a:t>
            </a:r>
          </a:p>
        </p:txBody>
      </p:sp>
      <p:sp>
        <p:nvSpPr>
          <p:cNvPr id="20" name="Picture Placeholder 9">
            <a:extLst>
              <a:ext uri="{FF2B5EF4-FFF2-40B4-BE49-F238E27FC236}">
                <a16:creationId xmlns:a16="http://schemas.microsoft.com/office/drawing/2014/main" id="{B83D5AD6-08EB-D0EF-47F0-1CDD88E19FA0}"/>
              </a:ext>
            </a:extLst>
          </p:cNvPr>
          <p:cNvSpPr>
            <a:spLocks noGrp="1"/>
          </p:cNvSpPr>
          <p:nvPr>
            <p:ph type="pic" sz="quarter" idx="23"/>
          </p:nvPr>
        </p:nvSpPr>
        <p:spPr>
          <a:xfrm>
            <a:off x="10131590" y="2576234"/>
            <a:ext cx="661347" cy="507831"/>
          </a:xfrm>
          <a:noFill/>
        </p:spPr>
        <p:txBody>
          <a:bodyPr/>
          <a:lstStyle/>
          <a:p>
            <a:r>
              <a:rPr lang="en-US"/>
              <a:t>Click icon to add picture</a:t>
            </a:r>
          </a:p>
        </p:txBody>
      </p:sp>
      <p:sp>
        <p:nvSpPr>
          <p:cNvPr id="4" name="Freeform 3">
            <a:extLst>
              <a:ext uri="{FF2B5EF4-FFF2-40B4-BE49-F238E27FC236}">
                <a16:creationId xmlns:a16="http://schemas.microsoft.com/office/drawing/2014/main" id="{6439FC4D-0A46-6BAC-5C2C-610B2A7C2E99}"/>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0529EB54-516B-1178-007B-970D385FD818}"/>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2B3BA709-486B-D3BE-E055-28039BBA03E6}"/>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30750869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Inforgraphics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4" name="Freeform 3">
            <a:extLst>
              <a:ext uri="{FF2B5EF4-FFF2-40B4-BE49-F238E27FC236}">
                <a16:creationId xmlns:a16="http://schemas.microsoft.com/office/drawing/2014/main" id="{A7C59E5D-9BAF-A3B0-2325-832EDFBCF92D}"/>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F2356BCF-40BC-8FD7-4321-99082698A8BD}"/>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10366D15-BA86-AEBC-822A-497EA039664B}"/>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07665062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8_Header, title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Online Image Placeholder 7">
            <a:extLst>
              <a:ext uri="{FF2B5EF4-FFF2-40B4-BE49-F238E27FC236}">
                <a16:creationId xmlns:a16="http://schemas.microsoft.com/office/drawing/2014/main" id="{0BE24E3B-4265-71D7-5E3F-298163D9D041}"/>
              </a:ext>
            </a:extLst>
          </p:cNvPr>
          <p:cNvSpPr>
            <a:spLocks noGrp="1"/>
          </p:cNvSpPr>
          <p:nvPr>
            <p:ph type="clipArt" sz="quarter" idx="14"/>
          </p:nvPr>
        </p:nvSpPr>
        <p:spPr>
          <a:xfrm>
            <a:off x="7121974" y="1485386"/>
            <a:ext cx="4571404" cy="172551"/>
          </a:xfrm>
          <a:prstGeom prst="roundRect">
            <a:avLst>
              <a:gd name="adj" fmla="val 4833"/>
            </a:avLst>
          </a:prstGeom>
          <a:solidFill>
            <a:schemeClr val="bg2"/>
          </a:solidFill>
        </p:spPr>
        <p:txBody>
          <a:bodyPr/>
          <a:lstStyle/>
          <a:p>
            <a:r>
              <a:rPr lang="en-US"/>
              <a:t>Click icon to add online image</a:t>
            </a:r>
          </a:p>
        </p:txBody>
      </p:sp>
      <p:sp>
        <p:nvSpPr>
          <p:cNvPr id="4" name="Freeform 3">
            <a:extLst>
              <a:ext uri="{FF2B5EF4-FFF2-40B4-BE49-F238E27FC236}">
                <a16:creationId xmlns:a16="http://schemas.microsoft.com/office/drawing/2014/main" id="{93D891D3-7F79-C83C-066E-0914AB7F9D62}"/>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5CFEB7B8-0B6D-C415-86FD-0DC4E36820F7}"/>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9" name="TextBox 8">
            <a:extLst>
              <a:ext uri="{FF2B5EF4-FFF2-40B4-BE49-F238E27FC236}">
                <a16:creationId xmlns:a16="http://schemas.microsoft.com/office/drawing/2014/main" id="{225E7176-B468-B6CF-732D-C05D07085739}"/>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50326993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8_Spine, image ">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42777"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4" name="Title 1">
            <a:extLst>
              <a:ext uri="{FF2B5EF4-FFF2-40B4-BE49-F238E27FC236}">
                <a16:creationId xmlns:a16="http://schemas.microsoft.com/office/drawing/2014/main" id="{FB199502-7A7C-059E-4454-DA768B6BB7BC}"/>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3" name="Freeform 2">
            <a:extLst>
              <a:ext uri="{FF2B5EF4-FFF2-40B4-BE49-F238E27FC236}">
                <a16:creationId xmlns:a16="http://schemas.microsoft.com/office/drawing/2014/main" id="{F234DE0C-D12D-7E10-B3B5-021FB861D621}"/>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6E8DBF06-D585-F231-7D87-3390BF5BF051}"/>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B3993679-DCB1-75B4-DC78-B9E003560289}"/>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86109091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8_Spine, image and breakout box">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36924"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2763041"/>
            <a:ext cx="3846914" cy="719188"/>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4" name="Text Placeholder 7">
            <a:extLst>
              <a:ext uri="{FF2B5EF4-FFF2-40B4-BE49-F238E27FC236}">
                <a16:creationId xmlns:a16="http://schemas.microsoft.com/office/drawing/2014/main" id="{E9E32AA4-623B-F328-E0D3-2CAE3E9C16D2}"/>
              </a:ext>
            </a:extLst>
          </p:cNvPr>
          <p:cNvSpPr>
            <a:spLocks noGrp="1"/>
          </p:cNvSpPr>
          <p:nvPr>
            <p:ph type="body" sz="quarter" idx="17" hasCustomPrompt="1"/>
          </p:nvPr>
        </p:nvSpPr>
        <p:spPr>
          <a:xfrm>
            <a:off x="7846464" y="3706541"/>
            <a:ext cx="3846914" cy="719188"/>
          </a:xfrm>
          <a:prstGeom prst="roundRect">
            <a:avLst/>
          </a:prstGeom>
          <a:blipFill>
            <a:blip r:embed="rId2"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7" name="Text Placeholder 7">
            <a:extLst>
              <a:ext uri="{FF2B5EF4-FFF2-40B4-BE49-F238E27FC236}">
                <a16:creationId xmlns:a16="http://schemas.microsoft.com/office/drawing/2014/main" id="{0F9C9744-A9FB-E678-B9C3-55E1035C11F0}"/>
              </a:ext>
            </a:extLst>
          </p:cNvPr>
          <p:cNvSpPr>
            <a:spLocks noGrp="1"/>
          </p:cNvSpPr>
          <p:nvPr>
            <p:ph type="body" sz="quarter" idx="18" hasCustomPrompt="1"/>
          </p:nvPr>
        </p:nvSpPr>
        <p:spPr>
          <a:xfrm>
            <a:off x="7846464" y="1819540"/>
            <a:ext cx="3846914" cy="719188"/>
          </a:xfrm>
          <a:prstGeom prst="roundRect">
            <a:avLst/>
          </a:prstGeom>
          <a:solidFill>
            <a:schemeClr val="bg2"/>
          </a:solid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9" name="Text Placeholder 7">
            <a:extLst>
              <a:ext uri="{FF2B5EF4-FFF2-40B4-BE49-F238E27FC236}">
                <a16:creationId xmlns:a16="http://schemas.microsoft.com/office/drawing/2014/main" id="{32CE09AD-ED51-64AD-AA25-C195CC579C00}"/>
              </a:ext>
            </a:extLst>
          </p:cNvPr>
          <p:cNvSpPr>
            <a:spLocks noGrp="1"/>
          </p:cNvSpPr>
          <p:nvPr>
            <p:ph type="body" sz="quarter" idx="19" hasCustomPrompt="1"/>
          </p:nvPr>
        </p:nvSpPr>
        <p:spPr>
          <a:xfrm>
            <a:off x="7846464" y="4650042"/>
            <a:ext cx="3846914" cy="719188"/>
          </a:xfrm>
          <a:prstGeom prst="roundRect">
            <a:avLst/>
          </a:prstGeom>
          <a:blipFill>
            <a:blip r:embed="rId3"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10" name="Text Placeholder 7">
            <a:extLst>
              <a:ext uri="{FF2B5EF4-FFF2-40B4-BE49-F238E27FC236}">
                <a16:creationId xmlns:a16="http://schemas.microsoft.com/office/drawing/2014/main" id="{3CFCA7D8-7A99-FA44-8164-D78FE7873DA2}"/>
              </a:ext>
            </a:extLst>
          </p:cNvPr>
          <p:cNvSpPr>
            <a:spLocks noGrp="1"/>
          </p:cNvSpPr>
          <p:nvPr>
            <p:ph type="body" sz="quarter" idx="20" hasCustomPrompt="1"/>
          </p:nvPr>
        </p:nvSpPr>
        <p:spPr>
          <a:xfrm>
            <a:off x="7846464" y="5593543"/>
            <a:ext cx="3846914" cy="719188"/>
          </a:xfrm>
          <a:prstGeom prst="roundRect">
            <a:avLst/>
          </a:prstGeom>
          <a:blipFill>
            <a:blip r:embed="rId4"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11" name="Title 1">
            <a:extLst>
              <a:ext uri="{FF2B5EF4-FFF2-40B4-BE49-F238E27FC236}">
                <a16:creationId xmlns:a16="http://schemas.microsoft.com/office/drawing/2014/main" id="{9A3335F2-D237-C4D0-E0C8-2E5B20FD514A}"/>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3" name="Freeform 2">
            <a:extLst>
              <a:ext uri="{FF2B5EF4-FFF2-40B4-BE49-F238E27FC236}">
                <a16:creationId xmlns:a16="http://schemas.microsoft.com/office/drawing/2014/main" id="{4FF6A34E-5DA7-0BC0-1128-977815CABB04}"/>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62C62052-D218-542A-9E5D-3ED950619014}"/>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1828F642-C16F-883F-EBD5-0F04A85D4BAA}"/>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425551027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8_Spine and multipl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5206353"/>
            <a:ext cx="3846913" cy="903541"/>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 copy Breakout box copy Breakout box copy.</a:t>
            </a:r>
          </a:p>
        </p:txBody>
      </p:sp>
      <p:sp>
        <p:nvSpPr>
          <p:cNvPr id="9" name="Content Placeholder 6">
            <a:extLst>
              <a:ext uri="{FF2B5EF4-FFF2-40B4-BE49-F238E27FC236}">
                <a16:creationId xmlns:a16="http://schemas.microsoft.com/office/drawing/2014/main" id="{C7E85085-E397-62E5-9509-E624BBC4D3A6}"/>
              </a:ext>
            </a:extLst>
          </p:cNvPr>
          <p:cNvSpPr>
            <a:spLocks noGrp="1"/>
          </p:cNvSpPr>
          <p:nvPr>
            <p:ph sz="quarter" idx="17" hasCustomPrompt="1"/>
          </p:nvPr>
        </p:nvSpPr>
        <p:spPr>
          <a:xfrm>
            <a:off x="936924" y="1819540"/>
            <a:ext cx="6383354" cy="172551"/>
          </a:xfrm>
          <a:prstGeom prst="roundRect">
            <a:avLst>
              <a:gd name="adj" fmla="val 4146"/>
            </a:avLst>
          </a:prstGeom>
          <a:solidFill>
            <a:schemeClr val="bg2"/>
          </a:solidFill>
        </p:spPr>
        <p:txBody>
          <a:bodyPr/>
          <a:lstStyle/>
          <a:p>
            <a:pPr lvl="0"/>
            <a:r>
              <a:rPr lang="en-GB" dirty="0"/>
              <a:t>Click to add various content formats</a:t>
            </a:r>
          </a:p>
        </p:txBody>
      </p:sp>
      <p:sp>
        <p:nvSpPr>
          <p:cNvPr id="4" name="Title 1">
            <a:extLst>
              <a:ext uri="{FF2B5EF4-FFF2-40B4-BE49-F238E27FC236}">
                <a16:creationId xmlns:a16="http://schemas.microsoft.com/office/drawing/2014/main" id="{6E83B5E1-6728-CB30-192D-B9DFC07C9806}"/>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3" name="Freeform 2">
            <a:extLst>
              <a:ext uri="{FF2B5EF4-FFF2-40B4-BE49-F238E27FC236}">
                <a16:creationId xmlns:a16="http://schemas.microsoft.com/office/drawing/2014/main" id="{B3947A25-6F59-378F-691B-359B31793A8E}"/>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2" name="Footer Placeholder 20">
            <a:extLst>
              <a:ext uri="{FF2B5EF4-FFF2-40B4-BE49-F238E27FC236}">
                <a16:creationId xmlns:a16="http://schemas.microsoft.com/office/drawing/2014/main" id="{DF298523-BD5F-E8F8-952B-7F6614B4F716}"/>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98FD1006-04CB-5BDD-D13A-C3657754DC44}"/>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29805578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ection divider #9.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C7C024E-8C4B-AF2C-2DA6-61F29FBDE85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3" name="Picture 2">
            <a:extLst>
              <a:ext uri="{FF2B5EF4-FFF2-40B4-BE49-F238E27FC236}">
                <a16:creationId xmlns:a16="http://schemas.microsoft.com/office/drawing/2014/main" id="{730FE399-1518-6B68-CDB1-F4579E75136C}"/>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A987D4E7-7165-2953-7ACB-068A8D04D6F0}"/>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18EB067B-27A5-70B6-DBC2-486BCE970A22}"/>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6D9DD"/>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CD91ABE4-5E9A-E25B-4192-08BB58E2200B}"/>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B7BCC2"/>
                </a:solidFill>
              </a:defRPr>
            </a:lvl1pPr>
          </a:lstStyle>
          <a:p>
            <a:r>
              <a:rPr lang="en-GB" dirty="0"/>
              <a:t>9. Navy subtitle</a:t>
            </a:r>
            <a:endParaRPr lang="en-US" dirty="0"/>
          </a:p>
        </p:txBody>
      </p:sp>
      <p:sp>
        <p:nvSpPr>
          <p:cNvPr id="2" name="Picture Placeholder 1">
            <a:extLst>
              <a:ext uri="{FF2B5EF4-FFF2-40B4-BE49-F238E27FC236}">
                <a16:creationId xmlns:a16="http://schemas.microsoft.com/office/drawing/2014/main" id="{ABF5044D-231F-E6EE-C486-DF0711768D9B}"/>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87D25B29-2F6F-582E-CF4A-BBCE4CC898E8}"/>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784FB329-6C6F-330A-1017-5C69B1B91A45}"/>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7909499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Section divider #9.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C7C024E-8C4B-AF2C-2DA6-61F29FBDE856}"/>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pic>
        <p:nvPicPr>
          <p:cNvPr id="3" name="Picture 2">
            <a:extLst>
              <a:ext uri="{FF2B5EF4-FFF2-40B4-BE49-F238E27FC236}">
                <a16:creationId xmlns:a16="http://schemas.microsoft.com/office/drawing/2014/main" id="{730FE399-1518-6B68-CDB1-F4579E75136C}"/>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a:off x="408597" y="175879"/>
            <a:ext cx="7494661" cy="6136853"/>
          </a:xfrm>
          <a:custGeom>
            <a:avLst/>
            <a:gdLst>
              <a:gd name="csX0" fmla="*/ 0 w 8484432"/>
              <a:gd name="csY0" fmla="*/ 0 h 6498968"/>
              <a:gd name="csX1" fmla="*/ 8250274 w 8484432"/>
              <a:gd name="csY1" fmla="*/ 0 h 6498968"/>
              <a:gd name="csX2" fmla="*/ 8484432 w 8484432"/>
              <a:gd name="csY2" fmla="*/ 234158 h 6498968"/>
              <a:gd name="csX3" fmla="*/ 8484432 w 8484432"/>
              <a:gd name="csY3" fmla="*/ 6264810 h 6498968"/>
              <a:gd name="csX4" fmla="*/ 8250274 w 8484432"/>
              <a:gd name="csY4" fmla="*/ 6498968 h 6498968"/>
              <a:gd name="csX5" fmla="*/ 0 w 8484432"/>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8484432" h="6498968">
                <a:moveTo>
                  <a:pt x="0" y="0"/>
                </a:moveTo>
                <a:lnTo>
                  <a:pt x="8250274" y="0"/>
                </a:lnTo>
                <a:cubicBezTo>
                  <a:pt x="8379596" y="0"/>
                  <a:pt x="8484432" y="104836"/>
                  <a:pt x="8484432" y="234158"/>
                </a:cubicBezTo>
                <a:lnTo>
                  <a:pt x="8484432" y="6264810"/>
                </a:lnTo>
                <a:cubicBezTo>
                  <a:pt x="8484432" y="6394132"/>
                  <a:pt x="8379596" y="6498968"/>
                  <a:pt x="8250274" y="6498968"/>
                </a:cubicBezTo>
                <a:lnTo>
                  <a:pt x="0" y="6498968"/>
                </a:lnTo>
                <a:close/>
              </a:path>
            </a:pathLst>
          </a:custGeom>
          <a:noFill/>
        </p:spPr>
      </p:pic>
      <p:sp>
        <p:nvSpPr>
          <p:cNvPr id="5" name="Slide Number Placeholder 4">
            <a:extLst>
              <a:ext uri="{FF2B5EF4-FFF2-40B4-BE49-F238E27FC236}">
                <a16:creationId xmlns:a16="http://schemas.microsoft.com/office/drawing/2014/main" id="{A987D4E7-7165-2953-7ACB-068A8D04D6F0}"/>
              </a:ext>
            </a:extLst>
          </p:cNvPr>
          <p:cNvSpPr>
            <a:spLocks noGrp="1"/>
          </p:cNvSpPr>
          <p:nvPr>
            <p:ph type="sldNum" sz="quarter" idx="11"/>
          </p:nvPr>
        </p:nvSpPr>
        <p:spPr/>
        <p:txBody>
          <a:bodyPr/>
          <a:lstStyle/>
          <a:p>
            <a:fld id="{D43C0D75-EBBC-6C49-AB63-8F3EB303E713}" type="slidenum">
              <a:rPr lang="en-US" smtClean="0"/>
              <a:pPr/>
              <a:t>‹#›</a:t>
            </a:fld>
            <a:endParaRPr lang="en-US" dirty="0"/>
          </a:p>
        </p:txBody>
      </p:sp>
      <p:sp>
        <p:nvSpPr>
          <p:cNvPr id="12" name="Title 1">
            <a:extLst>
              <a:ext uri="{FF2B5EF4-FFF2-40B4-BE49-F238E27FC236}">
                <a16:creationId xmlns:a16="http://schemas.microsoft.com/office/drawing/2014/main" id="{18EB067B-27A5-70B6-DBC2-486BCE970A22}"/>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6D9DD"/>
                </a:solidFill>
              </a:defRPr>
            </a:lvl1pPr>
          </a:lstStyle>
          <a:p>
            <a:r>
              <a:rPr lang="en-US" dirty="0"/>
              <a:t>Divider page</a:t>
            </a:r>
            <a:br>
              <a:rPr lang="en-US" dirty="0"/>
            </a:br>
            <a:r>
              <a:rPr lang="en-US" dirty="0"/>
              <a:t>insert text</a:t>
            </a:r>
          </a:p>
        </p:txBody>
      </p:sp>
      <p:sp>
        <p:nvSpPr>
          <p:cNvPr id="13" name="Subtitle 2">
            <a:extLst>
              <a:ext uri="{FF2B5EF4-FFF2-40B4-BE49-F238E27FC236}">
                <a16:creationId xmlns:a16="http://schemas.microsoft.com/office/drawing/2014/main" id="{CD91ABE4-5E9A-E25B-4192-08BB58E2200B}"/>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B7BCC2"/>
                </a:solidFill>
              </a:defRPr>
            </a:lvl1pPr>
          </a:lstStyle>
          <a:p>
            <a:r>
              <a:rPr lang="en-GB" dirty="0"/>
              <a:t>9. Navy subtitle</a:t>
            </a:r>
            <a:endParaRPr lang="en-US" dirty="0"/>
          </a:p>
        </p:txBody>
      </p:sp>
      <p:sp>
        <p:nvSpPr>
          <p:cNvPr id="2" name="Picture Placeholder 1">
            <a:extLst>
              <a:ext uri="{FF2B5EF4-FFF2-40B4-BE49-F238E27FC236}">
                <a16:creationId xmlns:a16="http://schemas.microsoft.com/office/drawing/2014/main" id="{ABF5044D-231F-E6EE-C486-DF0711768D9B}"/>
              </a:ext>
            </a:extLst>
          </p:cNvPr>
          <p:cNvSpPr>
            <a:spLocks noGrp="1" noChangeAspect="1"/>
          </p:cNvSpPr>
          <p:nvPr>
            <p:ph type="pic" sz="quarter" idx="16"/>
          </p:nvPr>
        </p:nvSpPr>
        <p:spPr>
          <a:xfrm>
            <a:off x="7683757" y="176255"/>
            <a:ext cx="4325665" cy="6135847"/>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chemeClr val="bg1">
              <a:lumMod val="85000"/>
            </a:schemeClr>
          </a:solidFill>
        </p:spPr>
        <p:txBody>
          <a:bodyPr wrap="square">
            <a:noAutofit/>
          </a:bodyPr>
          <a:lstStyle/>
          <a:p>
            <a:r>
              <a:rPr lang="en-US"/>
              <a:t>Click icon to add picture</a:t>
            </a:r>
          </a:p>
        </p:txBody>
      </p:sp>
      <p:sp>
        <p:nvSpPr>
          <p:cNvPr id="6" name="Footer Placeholder 20">
            <a:extLst>
              <a:ext uri="{FF2B5EF4-FFF2-40B4-BE49-F238E27FC236}">
                <a16:creationId xmlns:a16="http://schemas.microsoft.com/office/drawing/2014/main" id="{B98F23EF-2FD0-C857-6EDE-3C06D25FD5D8}"/>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2790EFED-294F-3E7F-4E61-70E6B5D462DD}"/>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28670789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Section divider #9.B">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51E4B7BE-4D92-34D0-42B4-4139D921125C}"/>
              </a:ext>
            </a:extLst>
          </p:cNvPr>
          <p:cNvSpPr/>
          <p:nvPr userDrawn="1"/>
        </p:nvSpPr>
        <p:spPr>
          <a:xfrm>
            <a:off x="408597" y="175879"/>
            <a:ext cx="11601446" cy="613685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sp>
        <p:nvSpPr>
          <p:cNvPr id="22" name="Slide Number Placeholder 21">
            <a:extLst>
              <a:ext uri="{FF2B5EF4-FFF2-40B4-BE49-F238E27FC236}">
                <a16:creationId xmlns:a16="http://schemas.microsoft.com/office/drawing/2014/main" id="{C9BBB4B0-6583-9F38-5DFB-12FB588BA850}"/>
              </a:ext>
            </a:extLst>
          </p:cNvPr>
          <p:cNvSpPr>
            <a:spLocks noGrp="1"/>
          </p:cNvSpPr>
          <p:nvPr>
            <p:ph type="sldNum" sz="quarter" idx="15"/>
          </p:nvPr>
        </p:nvSpPr>
        <p:spPr/>
        <p:txBody>
          <a:bodyPr/>
          <a:lstStyle/>
          <a:p>
            <a:fld id="{D43C0D75-EBBC-6C49-AB63-8F3EB303E713}" type="slidenum">
              <a:rPr lang="en-US" smtClean="0"/>
              <a:pPr/>
              <a:t>‹#›</a:t>
            </a:fld>
            <a:endParaRPr lang="en-US" dirty="0"/>
          </a:p>
        </p:txBody>
      </p:sp>
      <p:sp>
        <p:nvSpPr>
          <p:cNvPr id="5" name="Freeform 4">
            <a:extLst>
              <a:ext uri="{FF2B5EF4-FFF2-40B4-BE49-F238E27FC236}">
                <a16:creationId xmlns:a16="http://schemas.microsoft.com/office/drawing/2014/main" id="{2BEF70AA-EDD3-52EA-0360-29F26EB6BAEA}"/>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6" name="Title 1">
            <a:extLst>
              <a:ext uri="{FF2B5EF4-FFF2-40B4-BE49-F238E27FC236}">
                <a16:creationId xmlns:a16="http://schemas.microsoft.com/office/drawing/2014/main" id="{A7C7651A-F4B9-E624-13BB-B6BF3583DF11}"/>
              </a:ext>
            </a:extLst>
          </p:cNvPr>
          <p:cNvSpPr>
            <a:spLocks noGrp="1"/>
          </p:cNvSpPr>
          <p:nvPr>
            <p:ph type="ctrTitle" hasCustomPrompt="1"/>
          </p:nvPr>
        </p:nvSpPr>
        <p:spPr>
          <a:xfrm>
            <a:off x="964379" y="2272223"/>
            <a:ext cx="6587582" cy="1231391"/>
          </a:xfrm>
        </p:spPr>
        <p:txBody>
          <a:bodyPr wrap="square" anchor="t" anchorCtr="0">
            <a:spAutoFit/>
          </a:bodyPr>
          <a:lstStyle>
            <a:lvl1pPr algn="l">
              <a:lnSpc>
                <a:spcPct val="80000"/>
              </a:lnSpc>
              <a:defRPr sz="5000">
                <a:solidFill>
                  <a:srgbClr val="D6D9DD"/>
                </a:solidFill>
              </a:defRPr>
            </a:lvl1pPr>
          </a:lstStyle>
          <a:p>
            <a:r>
              <a:rPr lang="en-US" dirty="0"/>
              <a:t>Divider page</a:t>
            </a:r>
            <a:br>
              <a:rPr lang="en-US" dirty="0"/>
            </a:br>
            <a:r>
              <a:rPr lang="en-US" dirty="0"/>
              <a:t>insert text</a:t>
            </a:r>
          </a:p>
        </p:txBody>
      </p:sp>
      <p:sp>
        <p:nvSpPr>
          <p:cNvPr id="7" name="Subtitle 2">
            <a:extLst>
              <a:ext uri="{FF2B5EF4-FFF2-40B4-BE49-F238E27FC236}">
                <a16:creationId xmlns:a16="http://schemas.microsoft.com/office/drawing/2014/main" id="{6EFF3F17-43A2-E91A-4F6B-20421F39D04A}"/>
              </a:ext>
            </a:extLst>
          </p:cNvPr>
          <p:cNvSpPr>
            <a:spLocks noGrp="1"/>
          </p:cNvSpPr>
          <p:nvPr>
            <p:ph type="subTitle" idx="1" hasCustomPrompt="1"/>
          </p:nvPr>
        </p:nvSpPr>
        <p:spPr>
          <a:xfrm>
            <a:off x="964379" y="3702665"/>
            <a:ext cx="6587582" cy="246278"/>
          </a:xfrm>
        </p:spPr>
        <p:txBody>
          <a:bodyPr wrap="square">
            <a:spAutoFit/>
          </a:bodyPr>
          <a:lstStyle>
            <a:lvl1pPr>
              <a:defRPr sz="1600" b="1">
                <a:solidFill>
                  <a:srgbClr val="B7BCC2"/>
                </a:solidFill>
              </a:defRPr>
            </a:lvl1pPr>
          </a:lstStyle>
          <a:p>
            <a:r>
              <a:rPr lang="en-GB" dirty="0"/>
              <a:t>9. Navy subtitle</a:t>
            </a:r>
            <a:endParaRPr lang="en-US" dirty="0"/>
          </a:p>
        </p:txBody>
      </p:sp>
      <p:sp>
        <p:nvSpPr>
          <p:cNvPr id="2" name="Footer Placeholder 20">
            <a:extLst>
              <a:ext uri="{FF2B5EF4-FFF2-40B4-BE49-F238E27FC236}">
                <a16:creationId xmlns:a16="http://schemas.microsoft.com/office/drawing/2014/main" id="{E7313F3C-74B8-53CA-DDB2-78741DD2D9FD}"/>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3678B2A8-D870-8B7E-CCC9-D25000EC0CE6}"/>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46970221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9_Header and titl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B4F45CB3-3EE7-DF0E-4A57-10EB46DC0E0C}"/>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9BB623DB-557B-E53A-88C4-F70425F608AB}"/>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116A6406-643E-FC65-B092-8A79E1D445E6}"/>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420593935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9_Infograph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3326583"/>
            <a:ext cx="1985497" cy="2815852"/>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6" name="Picture Placeholder 9">
            <a:extLst>
              <a:ext uri="{FF2B5EF4-FFF2-40B4-BE49-F238E27FC236}">
                <a16:creationId xmlns:a16="http://schemas.microsoft.com/office/drawing/2014/main" id="{3C2BEFA8-F62B-F5D7-B43C-E2E643AC1DF6}"/>
              </a:ext>
            </a:extLst>
          </p:cNvPr>
          <p:cNvSpPr>
            <a:spLocks noGrp="1"/>
          </p:cNvSpPr>
          <p:nvPr>
            <p:ph type="pic" sz="quarter" idx="19"/>
          </p:nvPr>
        </p:nvSpPr>
        <p:spPr>
          <a:xfrm>
            <a:off x="1604927" y="2576234"/>
            <a:ext cx="661347" cy="507831"/>
          </a:xfrm>
          <a:noFill/>
        </p:spPr>
        <p:txBody>
          <a:bodyPr/>
          <a:lstStyle/>
          <a:p>
            <a:r>
              <a:rPr lang="en-US"/>
              <a:t>Click icon to add picture</a:t>
            </a:r>
          </a:p>
        </p:txBody>
      </p:sp>
      <p:sp>
        <p:nvSpPr>
          <p:cNvPr id="17" name="Picture Placeholder 9">
            <a:extLst>
              <a:ext uri="{FF2B5EF4-FFF2-40B4-BE49-F238E27FC236}">
                <a16:creationId xmlns:a16="http://schemas.microsoft.com/office/drawing/2014/main" id="{27E01F15-EBF2-63B1-9643-D1C5DAEE45A1}"/>
              </a:ext>
            </a:extLst>
          </p:cNvPr>
          <p:cNvSpPr>
            <a:spLocks noGrp="1"/>
          </p:cNvSpPr>
          <p:nvPr>
            <p:ph type="pic" sz="quarter" idx="20"/>
          </p:nvPr>
        </p:nvSpPr>
        <p:spPr>
          <a:xfrm>
            <a:off x="3744874" y="2576234"/>
            <a:ext cx="661347" cy="507831"/>
          </a:xfrm>
          <a:noFill/>
        </p:spPr>
        <p:txBody>
          <a:bodyPr/>
          <a:lstStyle/>
          <a:p>
            <a:r>
              <a:rPr lang="en-US"/>
              <a:t>Click icon to add picture</a:t>
            </a:r>
          </a:p>
        </p:txBody>
      </p:sp>
      <p:sp>
        <p:nvSpPr>
          <p:cNvPr id="18" name="Picture Placeholder 9">
            <a:extLst>
              <a:ext uri="{FF2B5EF4-FFF2-40B4-BE49-F238E27FC236}">
                <a16:creationId xmlns:a16="http://schemas.microsoft.com/office/drawing/2014/main" id="{6009DCA5-7FF1-082A-0E7D-4D4DBEC21699}"/>
              </a:ext>
            </a:extLst>
          </p:cNvPr>
          <p:cNvSpPr>
            <a:spLocks noGrp="1"/>
          </p:cNvSpPr>
          <p:nvPr>
            <p:ph type="pic" sz="quarter" idx="21"/>
          </p:nvPr>
        </p:nvSpPr>
        <p:spPr>
          <a:xfrm>
            <a:off x="5871571" y="2576234"/>
            <a:ext cx="661347" cy="507831"/>
          </a:xfrm>
          <a:noFill/>
        </p:spPr>
        <p:txBody>
          <a:bodyPr/>
          <a:lstStyle/>
          <a:p>
            <a:r>
              <a:rPr lang="en-US"/>
              <a:t>Click icon to add picture</a:t>
            </a:r>
          </a:p>
        </p:txBody>
      </p:sp>
      <p:sp>
        <p:nvSpPr>
          <p:cNvPr id="19" name="Picture Placeholder 9">
            <a:extLst>
              <a:ext uri="{FF2B5EF4-FFF2-40B4-BE49-F238E27FC236}">
                <a16:creationId xmlns:a16="http://schemas.microsoft.com/office/drawing/2014/main" id="{2463B59B-EBEB-BD14-BE7C-4D553960E75B}"/>
              </a:ext>
            </a:extLst>
          </p:cNvPr>
          <p:cNvSpPr>
            <a:spLocks noGrp="1"/>
          </p:cNvSpPr>
          <p:nvPr>
            <p:ph type="pic" sz="quarter" idx="22"/>
          </p:nvPr>
        </p:nvSpPr>
        <p:spPr>
          <a:xfrm>
            <a:off x="8011518" y="2576234"/>
            <a:ext cx="661347" cy="507831"/>
          </a:xfrm>
          <a:noFill/>
        </p:spPr>
        <p:txBody>
          <a:bodyPr/>
          <a:lstStyle/>
          <a:p>
            <a:r>
              <a:rPr lang="en-US"/>
              <a:t>Click icon to add picture</a:t>
            </a:r>
          </a:p>
        </p:txBody>
      </p:sp>
      <p:sp>
        <p:nvSpPr>
          <p:cNvPr id="20" name="Picture Placeholder 9">
            <a:extLst>
              <a:ext uri="{FF2B5EF4-FFF2-40B4-BE49-F238E27FC236}">
                <a16:creationId xmlns:a16="http://schemas.microsoft.com/office/drawing/2014/main" id="{B83D5AD6-08EB-D0EF-47F0-1CDD88E19FA0}"/>
              </a:ext>
            </a:extLst>
          </p:cNvPr>
          <p:cNvSpPr>
            <a:spLocks noGrp="1"/>
          </p:cNvSpPr>
          <p:nvPr>
            <p:ph type="pic" sz="quarter" idx="23"/>
          </p:nvPr>
        </p:nvSpPr>
        <p:spPr>
          <a:xfrm>
            <a:off x="10131590" y="2576234"/>
            <a:ext cx="661347" cy="507831"/>
          </a:xfrm>
          <a:noFill/>
        </p:spPr>
        <p:txBody>
          <a:bodyPr/>
          <a:lstStyle/>
          <a:p>
            <a:r>
              <a:rPr lang="en-US"/>
              <a:t>Click icon to add picture</a:t>
            </a:r>
          </a:p>
        </p:txBody>
      </p:sp>
      <p:sp>
        <p:nvSpPr>
          <p:cNvPr id="2" name="Freeform 1">
            <a:extLst>
              <a:ext uri="{FF2B5EF4-FFF2-40B4-BE49-F238E27FC236}">
                <a16:creationId xmlns:a16="http://schemas.microsoft.com/office/drawing/2014/main" id="{B52A301E-7DF3-C72C-2B51-AE2402C059D5}"/>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687DBFBC-65F6-26FB-C174-34F58652638C}"/>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49990486-200E-36C1-B64C-F69C4CB15B1C}"/>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48779239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9_Infographics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Title 1">
            <a:extLst>
              <a:ext uri="{FF2B5EF4-FFF2-40B4-BE49-F238E27FC236}">
                <a16:creationId xmlns:a16="http://schemas.microsoft.com/office/drawing/2014/main" id="{0F567351-84CE-92AC-FF5C-E40829A29CF8}"/>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9" name="Text Placeholder 8">
            <a:extLst>
              <a:ext uri="{FF2B5EF4-FFF2-40B4-BE49-F238E27FC236}">
                <a16:creationId xmlns:a16="http://schemas.microsoft.com/office/drawing/2014/main" id="{57115C03-57F9-FF5D-5287-1F93A30522D2}"/>
              </a:ext>
            </a:extLst>
          </p:cNvPr>
          <p:cNvSpPr>
            <a:spLocks noGrp="1"/>
          </p:cNvSpPr>
          <p:nvPr>
            <p:ph type="body" sz="quarter" idx="14" hasCustomPrompt="1"/>
          </p:nvPr>
        </p:nvSpPr>
        <p:spPr>
          <a:xfrm>
            <a:off x="942853"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2" name="Text Placeholder 8">
            <a:extLst>
              <a:ext uri="{FF2B5EF4-FFF2-40B4-BE49-F238E27FC236}">
                <a16:creationId xmlns:a16="http://schemas.microsoft.com/office/drawing/2014/main" id="{F8A88258-9B64-92ED-4351-2CBEED10397B}"/>
              </a:ext>
            </a:extLst>
          </p:cNvPr>
          <p:cNvSpPr>
            <a:spLocks noGrp="1"/>
          </p:cNvSpPr>
          <p:nvPr>
            <p:ph type="body" sz="quarter" idx="15" hasCustomPrompt="1"/>
          </p:nvPr>
        </p:nvSpPr>
        <p:spPr>
          <a:xfrm>
            <a:off x="3076687"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3" name="Text Placeholder 8">
            <a:extLst>
              <a:ext uri="{FF2B5EF4-FFF2-40B4-BE49-F238E27FC236}">
                <a16:creationId xmlns:a16="http://schemas.microsoft.com/office/drawing/2014/main" id="{B4750FDE-70DC-5D72-EB8F-D94C0A4A5E80}"/>
              </a:ext>
            </a:extLst>
          </p:cNvPr>
          <p:cNvSpPr>
            <a:spLocks noGrp="1"/>
          </p:cNvSpPr>
          <p:nvPr>
            <p:ph type="body" sz="quarter" idx="16" hasCustomPrompt="1"/>
          </p:nvPr>
        </p:nvSpPr>
        <p:spPr>
          <a:xfrm>
            <a:off x="5210521"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4" name="Text Placeholder 8">
            <a:extLst>
              <a:ext uri="{FF2B5EF4-FFF2-40B4-BE49-F238E27FC236}">
                <a16:creationId xmlns:a16="http://schemas.microsoft.com/office/drawing/2014/main" id="{8971130A-F5FD-1EAD-083B-5290C359691B}"/>
              </a:ext>
            </a:extLst>
          </p:cNvPr>
          <p:cNvSpPr>
            <a:spLocks noGrp="1"/>
          </p:cNvSpPr>
          <p:nvPr>
            <p:ph type="body" sz="quarter" idx="17" hasCustomPrompt="1"/>
          </p:nvPr>
        </p:nvSpPr>
        <p:spPr>
          <a:xfrm>
            <a:off x="7344355"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15" name="Text Placeholder 8">
            <a:extLst>
              <a:ext uri="{FF2B5EF4-FFF2-40B4-BE49-F238E27FC236}">
                <a16:creationId xmlns:a16="http://schemas.microsoft.com/office/drawing/2014/main" id="{D873119F-6937-90A3-DCB0-5E109DC6DA69}"/>
              </a:ext>
            </a:extLst>
          </p:cNvPr>
          <p:cNvSpPr>
            <a:spLocks noGrp="1"/>
          </p:cNvSpPr>
          <p:nvPr>
            <p:ph type="body" sz="quarter" idx="18" hasCustomPrompt="1"/>
          </p:nvPr>
        </p:nvSpPr>
        <p:spPr>
          <a:xfrm>
            <a:off x="9478188" y="2763718"/>
            <a:ext cx="1985497" cy="3378717"/>
          </a:xfrm>
          <a:prstGeom prst="roundRect">
            <a:avLst>
              <a:gd name="adj" fmla="val 8325"/>
            </a:avLst>
          </a:prstGeom>
          <a:solidFill>
            <a:schemeClr val="bg2"/>
          </a:solidFill>
        </p:spPr>
        <p:txBody>
          <a:bodyPr lIns="90000" tIns="90000" rIns="90000" bIns="90000">
            <a:noAutofit/>
          </a:bodyPr>
          <a:lstStyle>
            <a:lvl2pPr>
              <a:buClr>
                <a:schemeClr val="accent1"/>
              </a:buClr>
              <a:buFont typeface="Arial" panose="020B0604020202020204" pitchFamily="34" charset="0"/>
              <a:buChar char="•"/>
              <a:defRPr sz="950"/>
            </a:lvl2pPr>
            <a:lvl3pPr marL="107989" indent="-107989">
              <a:defRPr sz="950"/>
            </a:lvl3pPr>
          </a:lstStyle>
          <a:p>
            <a:pPr lvl="2"/>
            <a:r>
              <a:rPr lang="en-GB" dirty="0"/>
              <a:t>Third level</a:t>
            </a:r>
          </a:p>
        </p:txBody>
      </p:sp>
      <p:sp>
        <p:nvSpPr>
          <p:cNvPr id="2" name="Freeform 1">
            <a:extLst>
              <a:ext uri="{FF2B5EF4-FFF2-40B4-BE49-F238E27FC236}">
                <a16:creationId xmlns:a16="http://schemas.microsoft.com/office/drawing/2014/main" id="{C4BA3599-A9C4-3E81-1FA4-19817129FBA3}"/>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54EEDAC5-8C8F-3A04-E668-F9E20556EBD2}"/>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8" name="TextBox 7">
            <a:extLst>
              <a:ext uri="{FF2B5EF4-FFF2-40B4-BE49-F238E27FC236}">
                <a16:creationId xmlns:a16="http://schemas.microsoft.com/office/drawing/2014/main" id="{0671BAD2-EBD1-33E0-5911-F9FC61B565AE}"/>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38643143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Header, title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Online Image Placeholder 7">
            <a:extLst>
              <a:ext uri="{FF2B5EF4-FFF2-40B4-BE49-F238E27FC236}">
                <a16:creationId xmlns:a16="http://schemas.microsoft.com/office/drawing/2014/main" id="{0BE24E3B-4265-71D7-5E3F-298163D9D041}"/>
              </a:ext>
            </a:extLst>
          </p:cNvPr>
          <p:cNvSpPr>
            <a:spLocks noGrp="1"/>
          </p:cNvSpPr>
          <p:nvPr>
            <p:ph type="clipArt" sz="quarter" idx="14"/>
          </p:nvPr>
        </p:nvSpPr>
        <p:spPr>
          <a:xfrm>
            <a:off x="7121974" y="1485386"/>
            <a:ext cx="4571404" cy="172551"/>
          </a:xfrm>
          <a:prstGeom prst="roundRect">
            <a:avLst>
              <a:gd name="adj" fmla="val 4833"/>
            </a:avLst>
          </a:prstGeom>
          <a:solidFill>
            <a:schemeClr val="bg2"/>
          </a:solidFill>
        </p:spPr>
        <p:txBody>
          <a:bodyPr/>
          <a:lstStyle/>
          <a:p>
            <a:r>
              <a:rPr lang="en-US"/>
              <a:t>Click icon to add online image</a:t>
            </a:r>
          </a:p>
        </p:txBody>
      </p:sp>
      <p:sp>
        <p:nvSpPr>
          <p:cNvPr id="3" name="Freeform 2">
            <a:extLst>
              <a:ext uri="{FF2B5EF4-FFF2-40B4-BE49-F238E27FC236}">
                <a16:creationId xmlns:a16="http://schemas.microsoft.com/office/drawing/2014/main" id="{622BB062-4C11-47A9-3C6A-9244C9ADF812}"/>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777D5901-6A68-DCB7-9F62-2654E46EE782}"/>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FC44510D-1174-801B-C8E0-BF80E158CB05}"/>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4972823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9_Spine, image ">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42777"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4" name="Title 1">
            <a:extLst>
              <a:ext uri="{FF2B5EF4-FFF2-40B4-BE49-F238E27FC236}">
                <a16:creationId xmlns:a16="http://schemas.microsoft.com/office/drawing/2014/main" id="{FB199502-7A7C-059E-4454-DA768B6BB7BC}"/>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D2D1C3CD-4B64-023B-A574-AE20228C771E}"/>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A538D7BD-FB03-B105-CB29-7B4270401AD0}"/>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9B215ED7-F80D-B9DA-A742-E6E08F8A8073}"/>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12682345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9_Spine, image and breakout box">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16" name="Online Image Placeholder 7">
            <a:extLst>
              <a:ext uri="{FF2B5EF4-FFF2-40B4-BE49-F238E27FC236}">
                <a16:creationId xmlns:a16="http://schemas.microsoft.com/office/drawing/2014/main" id="{526C0D53-8802-5BDF-9461-B019132F71F4}"/>
              </a:ext>
            </a:extLst>
          </p:cNvPr>
          <p:cNvSpPr>
            <a:spLocks noGrp="1"/>
          </p:cNvSpPr>
          <p:nvPr>
            <p:ph type="clipArt" sz="quarter" idx="14"/>
          </p:nvPr>
        </p:nvSpPr>
        <p:spPr>
          <a:xfrm>
            <a:off x="936924" y="1823726"/>
            <a:ext cx="6383354" cy="172551"/>
          </a:xfrm>
          <a:prstGeom prst="roundRect">
            <a:avLst>
              <a:gd name="adj" fmla="val 4833"/>
            </a:avLst>
          </a:prstGeom>
          <a:solidFill>
            <a:schemeClr val="bg2"/>
          </a:solidFill>
        </p:spPr>
        <p:txBody>
          <a:bodyPr/>
          <a:lstStyle/>
          <a:p>
            <a:r>
              <a:rPr lang="en-US"/>
              <a:t>Click icon to add online image</a:t>
            </a:r>
            <a:endParaRPr lang="en-US" dirty="0"/>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2763041"/>
            <a:ext cx="3846914" cy="719188"/>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4" name="Text Placeholder 7">
            <a:extLst>
              <a:ext uri="{FF2B5EF4-FFF2-40B4-BE49-F238E27FC236}">
                <a16:creationId xmlns:a16="http://schemas.microsoft.com/office/drawing/2014/main" id="{E9E32AA4-623B-F328-E0D3-2CAE3E9C16D2}"/>
              </a:ext>
            </a:extLst>
          </p:cNvPr>
          <p:cNvSpPr>
            <a:spLocks noGrp="1"/>
          </p:cNvSpPr>
          <p:nvPr>
            <p:ph type="body" sz="quarter" idx="17" hasCustomPrompt="1"/>
          </p:nvPr>
        </p:nvSpPr>
        <p:spPr>
          <a:xfrm>
            <a:off x="7846464" y="3706541"/>
            <a:ext cx="3846914" cy="719188"/>
          </a:xfrm>
          <a:prstGeom prst="roundRect">
            <a:avLst/>
          </a:prstGeom>
          <a:blipFill>
            <a:blip r:embed="rId2"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7" name="Text Placeholder 7">
            <a:extLst>
              <a:ext uri="{FF2B5EF4-FFF2-40B4-BE49-F238E27FC236}">
                <a16:creationId xmlns:a16="http://schemas.microsoft.com/office/drawing/2014/main" id="{0F9C9744-A9FB-E678-B9C3-55E1035C11F0}"/>
              </a:ext>
            </a:extLst>
          </p:cNvPr>
          <p:cNvSpPr>
            <a:spLocks noGrp="1"/>
          </p:cNvSpPr>
          <p:nvPr>
            <p:ph type="body" sz="quarter" idx="18" hasCustomPrompt="1"/>
          </p:nvPr>
        </p:nvSpPr>
        <p:spPr>
          <a:xfrm>
            <a:off x="7846464" y="1819540"/>
            <a:ext cx="3846914" cy="719188"/>
          </a:xfrm>
          <a:prstGeom prst="roundRect">
            <a:avLst/>
          </a:prstGeom>
          <a:solidFill>
            <a:schemeClr val="bg2"/>
          </a:solid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9" name="Text Placeholder 7">
            <a:extLst>
              <a:ext uri="{FF2B5EF4-FFF2-40B4-BE49-F238E27FC236}">
                <a16:creationId xmlns:a16="http://schemas.microsoft.com/office/drawing/2014/main" id="{32CE09AD-ED51-64AD-AA25-C195CC579C00}"/>
              </a:ext>
            </a:extLst>
          </p:cNvPr>
          <p:cNvSpPr>
            <a:spLocks noGrp="1"/>
          </p:cNvSpPr>
          <p:nvPr>
            <p:ph type="body" sz="quarter" idx="19" hasCustomPrompt="1"/>
          </p:nvPr>
        </p:nvSpPr>
        <p:spPr>
          <a:xfrm>
            <a:off x="7846464" y="4650042"/>
            <a:ext cx="3846914" cy="719188"/>
          </a:xfrm>
          <a:prstGeom prst="roundRect">
            <a:avLst/>
          </a:prstGeom>
          <a:blipFill>
            <a:blip r:embed="rId3"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tx1"/>
                </a:solidFill>
              </a:defRPr>
            </a:lvl1pPr>
          </a:lstStyle>
          <a:p>
            <a:pPr lvl="0"/>
            <a:r>
              <a:rPr lang="en-GB" dirty="0"/>
              <a:t>Breakout box copy Breakout box copy Breakout box copy Breakout box copy Breakout box.</a:t>
            </a:r>
          </a:p>
        </p:txBody>
      </p:sp>
      <p:sp>
        <p:nvSpPr>
          <p:cNvPr id="10" name="Text Placeholder 7">
            <a:extLst>
              <a:ext uri="{FF2B5EF4-FFF2-40B4-BE49-F238E27FC236}">
                <a16:creationId xmlns:a16="http://schemas.microsoft.com/office/drawing/2014/main" id="{3CFCA7D8-7A99-FA44-8164-D78FE7873DA2}"/>
              </a:ext>
            </a:extLst>
          </p:cNvPr>
          <p:cNvSpPr>
            <a:spLocks noGrp="1"/>
          </p:cNvSpPr>
          <p:nvPr>
            <p:ph type="body" sz="quarter" idx="20" hasCustomPrompt="1"/>
          </p:nvPr>
        </p:nvSpPr>
        <p:spPr>
          <a:xfrm>
            <a:off x="7846464" y="5593543"/>
            <a:ext cx="3846914" cy="719188"/>
          </a:xfrm>
          <a:prstGeom prst="roundRect">
            <a:avLst/>
          </a:prstGeom>
          <a:blipFill>
            <a:blip r:embed="rId4" cstate="email">
              <a:extLst>
                <a:ext uri="{28A0092B-C50C-407E-A947-70E740481C1C}">
                  <a14:useLocalDpi xmlns:a14="http://schemas.microsoft.com/office/drawing/2010/main"/>
                </a:ext>
              </a:extLst>
            </a:blip>
            <a:stretch>
              <a:fillRect/>
            </a:stretch>
          </a:blip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a:t>
            </a:r>
          </a:p>
        </p:txBody>
      </p:sp>
      <p:sp>
        <p:nvSpPr>
          <p:cNvPr id="11" name="Title 1">
            <a:extLst>
              <a:ext uri="{FF2B5EF4-FFF2-40B4-BE49-F238E27FC236}">
                <a16:creationId xmlns:a16="http://schemas.microsoft.com/office/drawing/2014/main" id="{9A3335F2-D237-C4D0-E0C8-2E5B20FD514A}"/>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A2055B84-B1BC-ACA4-A028-D3416A16326F}"/>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6FF059AF-A956-28AC-3E8E-9E344E2F91A9}"/>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347C2ECE-947D-8997-4C8C-3F928CBD2D0D}"/>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31081063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9_Spine and multipl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8" name="Text Placeholder 7">
            <a:extLst>
              <a:ext uri="{FF2B5EF4-FFF2-40B4-BE49-F238E27FC236}">
                <a16:creationId xmlns:a16="http://schemas.microsoft.com/office/drawing/2014/main" id="{952C4529-7777-6E38-1395-22D7FC496344}"/>
              </a:ext>
            </a:extLst>
          </p:cNvPr>
          <p:cNvSpPr>
            <a:spLocks noGrp="1"/>
          </p:cNvSpPr>
          <p:nvPr>
            <p:ph type="body" sz="quarter" idx="16" hasCustomPrompt="1"/>
          </p:nvPr>
        </p:nvSpPr>
        <p:spPr>
          <a:xfrm>
            <a:off x="7846464" y="5206353"/>
            <a:ext cx="3846913" cy="903541"/>
          </a:xfrm>
          <a:prstGeom prst="roundRect">
            <a:avLst/>
          </a:prstGeom>
          <a:solidFill>
            <a:schemeClr val="tx2"/>
          </a:solidFill>
        </p:spPr>
        <p:txBody>
          <a:bodyPr wrap="square" lIns="144000" tIns="144000" rIns="144000" bIns="144000">
            <a:spAutoFit/>
          </a:bodyPr>
          <a:lstStyle>
            <a:lvl1pPr>
              <a:lnSpc>
                <a:spcPts val="1440"/>
              </a:lnSpc>
              <a:spcAft>
                <a:spcPts val="600"/>
              </a:spcAft>
              <a:defRPr b="1">
                <a:solidFill>
                  <a:schemeClr val="bg1"/>
                </a:solidFill>
              </a:defRPr>
            </a:lvl1pPr>
          </a:lstStyle>
          <a:p>
            <a:pPr lvl="0"/>
            <a:r>
              <a:rPr lang="en-GB" dirty="0"/>
              <a:t>Breakout box copy Breakout box copy Breakout box copy Breakout box copy Breakout box copy Breakout box copy Breakout box copy.</a:t>
            </a:r>
          </a:p>
        </p:txBody>
      </p:sp>
      <p:sp>
        <p:nvSpPr>
          <p:cNvPr id="9" name="Content Placeholder 6">
            <a:extLst>
              <a:ext uri="{FF2B5EF4-FFF2-40B4-BE49-F238E27FC236}">
                <a16:creationId xmlns:a16="http://schemas.microsoft.com/office/drawing/2014/main" id="{C7E85085-E397-62E5-9509-E624BBC4D3A6}"/>
              </a:ext>
            </a:extLst>
          </p:cNvPr>
          <p:cNvSpPr>
            <a:spLocks noGrp="1"/>
          </p:cNvSpPr>
          <p:nvPr>
            <p:ph sz="quarter" idx="17" hasCustomPrompt="1"/>
          </p:nvPr>
        </p:nvSpPr>
        <p:spPr>
          <a:xfrm>
            <a:off x="936924" y="1819540"/>
            <a:ext cx="6383354" cy="172551"/>
          </a:xfrm>
          <a:prstGeom prst="roundRect">
            <a:avLst>
              <a:gd name="adj" fmla="val 4146"/>
            </a:avLst>
          </a:prstGeom>
          <a:solidFill>
            <a:schemeClr val="bg2"/>
          </a:solidFill>
        </p:spPr>
        <p:txBody>
          <a:bodyPr/>
          <a:lstStyle/>
          <a:p>
            <a:pPr lvl="0"/>
            <a:r>
              <a:rPr lang="en-GB" dirty="0"/>
              <a:t>Click to add various content formats</a:t>
            </a:r>
          </a:p>
        </p:txBody>
      </p:sp>
      <p:sp>
        <p:nvSpPr>
          <p:cNvPr id="4" name="Title 1">
            <a:extLst>
              <a:ext uri="{FF2B5EF4-FFF2-40B4-BE49-F238E27FC236}">
                <a16:creationId xmlns:a16="http://schemas.microsoft.com/office/drawing/2014/main" id="{6E83B5E1-6728-CB30-192D-B9DFC07C9806}"/>
              </a:ext>
            </a:extLst>
          </p:cNvPr>
          <p:cNvSpPr>
            <a:spLocks noGrp="1"/>
          </p:cNvSpPr>
          <p:nvPr>
            <p:ph type="title" hasCustomPrompt="1"/>
          </p:nvPr>
        </p:nvSpPr>
        <p:spPr>
          <a:xfrm>
            <a:off x="942777" y="770115"/>
            <a:ext cx="10750601" cy="443301"/>
          </a:xfrm>
        </p:spPr>
        <p:txBody>
          <a:bodyPr lIns="0" tIns="0" rIns="0" bIns="0" anchor="t" anchorCtr="0">
            <a:spAutoFit/>
          </a:bodyPr>
          <a:lstStyle>
            <a:lvl1pPr>
              <a:defRPr sz="3600">
                <a:solidFill>
                  <a:schemeClr val="accent1"/>
                </a:solidFill>
              </a:defRPr>
            </a:lvl1pPr>
          </a:lstStyle>
          <a:p>
            <a:r>
              <a:rPr lang="en-GB" dirty="0"/>
              <a:t>Heading level 1</a:t>
            </a:r>
            <a:endParaRPr lang="en-US" dirty="0"/>
          </a:p>
        </p:txBody>
      </p:sp>
      <p:sp>
        <p:nvSpPr>
          <p:cNvPr id="2" name="Freeform 1">
            <a:extLst>
              <a:ext uri="{FF2B5EF4-FFF2-40B4-BE49-F238E27FC236}">
                <a16:creationId xmlns:a16="http://schemas.microsoft.com/office/drawing/2014/main" id="{6E680F32-49D5-F826-DB1F-DF726CB36F7B}"/>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3" name="Footer Placeholder 20">
            <a:extLst>
              <a:ext uri="{FF2B5EF4-FFF2-40B4-BE49-F238E27FC236}">
                <a16:creationId xmlns:a16="http://schemas.microsoft.com/office/drawing/2014/main" id="{EF7C09E5-FEDB-4EFF-18AA-2D1D709DD3CC}"/>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5" name="TextBox 4">
            <a:extLst>
              <a:ext uri="{FF2B5EF4-FFF2-40B4-BE49-F238E27FC236}">
                <a16:creationId xmlns:a16="http://schemas.microsoft.com/office/drawing/2014/main" id="{F3449DB5-0268-8C5A-A754-B3A2138E1063}"/>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37047797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full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561763F-44BF-BA32-9187-F212BE5D2FF2}"/>
              </a:ext>
            </a:extLst>
          </p:cNvPr>
          <p:cNvSpPr>
            <a:spLocks noGrp="1"/>
          </p:cNvSpPr>
          <p:nvPr>
            <p:ph type="pic" sz="quarter" idx="14"/>
          </p:nvPr>
        </p:nvSpPr>
        <p:spPr>
          <a:xfrm>
            <a:off x="177775" y="177065"/>
            <a:ext cx="11834859" cy="172551"/>
          </a:xfrm>
          <a:prstGeom prst="roundRect">
            <a:avLst>
              <a:gd name="adj" fmla="val 3569"/>
            </a:avLst>
          </a:prstGeom>
          <a:solidFill>
            <a:schemeClr val="bg2"/>
          </a:solidFill>
        </p:spPr>
        <p:txBody>
          <a:bodyPr/>
          <a:lstStyle/>
          <a:p>
            <a:r>
              <a:rPr lang="en-US"/>
              <a:t>Click icon to add picture</a:t>
            </a:r>
          </a:p>
        </p:txBody>
      </p:sp>
      <p:sp>
        <p:nvSpPr>
          <p:cNvPr id="2" name="Footer Placeholder 20">
            <a:extLst>
              <a:ext uri="{FF2B5EF4-FFF2-40B4-BE49-F238E27FC236}">
                <a16:creationId xmlns:a16="http://schemas.microsoft.com/office/drawing/2014/main" id="{51E399C4-E4D4-853C-E80B-A3C4CD6080D1}"/>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8" name="Slide Number Placeholder 5">
            <a:extLst>
              <a:ext uri="{FF2B5EF4-FFF2-40B4-BE49-F238E27FC236}">
                <a16:creationId xmlns:a16="http://schemas.microsoft.com/office/drawing/2014/main" id="{F86AEAF1-3662-1288-5753-26DC15772E83}"/>
              </a:ext>
            </a:extLst>
          </p:cNvPr>
          <p:cNvSpPr>
            <a:spLocks noGrp="1"/>
          </p:cNvSpPr>
          <p:nvPr>
            <p:ph type="sldNum" sz="quarter" idx="12"/>
          </p:nvPr>
        </p:nvSpPr>
        <p:spPr>
          <a:xfrm>
            <a:off x="11810506" y="6585303"/>
            <a:ext cx="223598" cy="156626"/>
          </a:xfrm>
        </p:spPr>
        <p:txBody>
          <a:bodyPr anchor="t" anchorCtr="0"/>
          <a:lstStyle/>
          <a:p>
            <a:fld id="{D43C0D75-EBBC-6C49-AB63-8F3EB303E713}" type="slidenum">
              <a:rPr lang="en-US" smtClean="0"/>
              <a:t>‹#›</a:t>
            </a:fld>
            <a:endParaRPr lang="en-US"/>
          </a:p>
        </p:txBody>
      </p:sp>
      <p:sp>
        <p:nvSpPr>
          <p:cNvPr id="4" name="TextBox 3">
            <a:extLst>
              <a:ext uri="{FF2B5EF4-FFF2-40B4-BE49-F238E27FC236}">
                <a16:creationId xmlns:a16="http://schemas.microsoft.com/office/drawing/2014/main" id="{E26B9E3B-4606-8286-0495-171E0D26B470}"/>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10197781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ext and full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561763F-44BF-BA32-9187-F212BE5D2FF2}"/>
              </a:ext>
            </a:extLst>
          </p:cNvPr>
          <p:cNvSpPr>
            <a:spLocks noGrp="1"/>
          </p:cNvSpPr>
          <p:nvPr>
            <p:ph type="pic" sz="quarter" idx="14"/>
          </p:nvPr>
        </p:nvSpPr>
        <p:spPr>
          <a:xfrm>
            <a:off x="177776" y="177065"/>
            <a:ext cx="11834859" cy="606385"/>
          </a:xfrm>
          <a:custGeom>
            <a:avLst>
              <a:gd name="adj" fmla="val 219159"/>
            </a:avLst>
            <a:gdLst>
              <a:gd name="maxAdj" fmla="*/ ss 1 2"/>
              <a:gd name="a" fmla="pin 0 adj maxAdj"/>
              <a:gd name="wMa" fmla="+- w 0 a"/>
              <a:gd name="hMa" fmla="+- h 0 a"/>
            </a:gdLst>
            <a:ahLst/>
            <a:cxnLst/>
            <a:rect l="a" t="a" r="wMa" b="hMa"/>
            <a:pathLst>
              <a:path>
                <a:moveTo>
                  <a:pt x="a" y="0"/>
                </a:moveTo>
                <a:lnTo>
                  <a:pt x="wMa" y="0"/>
                </a:lnTo>
                <a:arcTo wR="a" hR="a" stAng="16200000" swAng="5400000"/>
                <a:lnTo>
                  <a:pt x="w" y="hMa"/>
                </a:lnTo>
                <a:arcTo wR="a" hR="a" stAng="0" swAng="5400000"/>
                <a:lnTo>
                  <a:pt x="a" y="h"/>
                </a:lnTo>
                <a:arcTo wR="a" hR="a" stAng="5400000" swAng="5400000"/>
                <a:lnTo>
                  <a:pt x="0" y="a"/>
                </a:lnTo>
                <a:arcTo wR="a" hR="a" stAng="10800000" swAng="5400000"/>
                <a:close/>
              </a:path>
            </a:pathLst>
          </a:custGeom>
          <a:solidFill>
            <a:schemeClr val="bg2"/>
          </a:solidFill>
        </p:spPr>
        <p:txBody>
          <a:bodyPr/>
          <a:lstStyle/>
          <a:p>
            <a:r>
              <a:rPr lang="en-US"/>
              <a:t>Click icon to add picture</a:t>
            </a:r>
          </a:p>
        </p:txBody>
      </p:sp>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488888" y="722836"/>
            <a:ext cx="5282511" cy="2104008"/>
          </a:xfrm>
          <a:prstGeom prst="roundRect">
            <a:avLst>
              <a:gd name="adj" fmla="val 4833"/>
            </a:avLst>
          </a:prstGeom>
          <a:solidFill>
            <a:schemeClr val="bg1">
              <a:alpha val="90000"/>
            </a:schemeClr>
          </a:solidFill>
        </p:spPr>
        <p:txBody>
          <a:bodyPr wrap="square" lIns="144000" tIns="144000" rIns="144000" bIns="144000" anchor="t" anchorCtr="0">
            <a:spAutoFit/>
          </a:bodyPr>
          <a:lstStyle>
            <a:lvl1pPr marL="0" indent="0" algn="l">
              <a:spcBef>
                <a:spcPts val="0"/>
              </a:spcBef>
              <a:spcAft>
                <a:spcPts val="600"/>
              </a:spcAft>
              <a:buNone/>
              <a:defRPr sz="3600" kern="1200">
                <a:solidFill>
                  <a:schemeClr val="tx2"/>
                </a:solidFill>
                <a:latin typeface="+mn-lt"/>
                <a:ea typeface="+mn-ea"/>
                <a:cs typeface="+mn-cs"/>
              </a:defRPr>
            </a:lvl1pPr>
            <a:lvl2pPr marL="0" indent="0" algn="l">
              <a:lnSpc>
                <a:spcPts val="1440"/>
              </a:lnSpc>
              <a:spcBef>
                <a:spcPts val="0"/>
              </a:spcBef>
              <a:spcAft>
                <a:spcPts val="600"/>
              </a:spcAft>
              <a:buNone/>
              <a:defRPr sz="1200" kern="1200">
                <a:solidFill>
                  <a:srgbClr val="000000"/>
                </a:solidFill>
                <a:latin typeface="Arial" panose="020B0604020202020204" pitchFamily="34" charset="0"/>
                <a:ea typeface="+mn-ea"/>
                <a:cs typeface="+mn-cs"/>
              </a:defRPr>
            </a:lvl2pPr>
            <a:lvl3pPr marL="171433" indent="-171433" algn="l">
              <a:lnSpc>
                <a:spcPts val="1440"/>
              </a:lnSpc>
              <a:spcBef>
                <a:spcPts val="0"/>
              </a:spcBef>
              <a:spcAft>
                <a:spcPts val="600"/>
              </a:spcAft>
              <a:buClr>
                <a:schemeClr val="accent1"/>
              </a:buClr>
              <a:buFont typeface="Arial" panose="020B0604020202020204" pitchFamily="34" charset="0"/>
              <a:buChar char="•"/>
              <a:defRPr sz="1200" kern="1200">
                <a:solidFill>
                  <a:srgbClr val="000000"/>
                </a:solidFill>
                <a:latin typeface="Arial" panose="020B0604020202020204" pitchFamily="34" charset="0"/>
                <a:ea typeface="+mn-ea"/>
                <a:cs typeface="+mn-cs"/>
              </a:defRPr>
            </a:lvl3pPr>
            <a:lvl4pPr marL="431957" indent="-171433" algn="l">
              <a:lnSpc>
                <a:spcPts val="1440"/>
              </a:lnSpc>
              <a:spcBef>
                <a:spcPts val="0"/>
              </a:spcBef>
              <a:spcAft>
                <a:spcPts val="600"/>
              </a:spcAft>
              <a:buClr>
                <a:schemeClr val="accent1"/>
              </a:buClr>
              <a:buFont typeface="System Font Regular"/>
              <a:buChar char="–"/>
              <a:defRPr sz="1200" kern="1200">
                <a:solidFill>
                  <a:srgbClr val="000000"/>
                </a:solidFill>
                <a:latin typeface="Arial" panose="020B0604020202020204" pitchFamily="34" charset="0"/>
                <a:ea typeface="+mn-ea"/>
                <a:cs typeface="+mn-cs"/>
              </a:defRPr>
            </a:lvl4pPr>
            <a:lvl5pPr marL="228577" indent="-228577" algn="l">
              <a:lnSpc>
                <a:spcPts val="1440"/>
              </a:lnSpc>
              <a:spcBef>
                <a:spcPts val="0"/>
              </a:spcBef>
              <a:spcAft>
                <a:spcPts val="600"/>
              </a:spcAft>
              <a:buClr>
                <a:schemeClr val="tx1"/>
              </a:buClr>
              <a:buFont typeface="+mj-lt"/>
              <a:buAutoNum type="arabicPeriod"/>
              <a:defRPr sz="1200" kern="1200">
                <a:solidFill>
                  <a:srgbClr val="000000"/>
                </a:solidFill>
                <a:latin typeface="Arial" panose="020B0604020202020204" pitchFamily="34" charset="0"/>
                <a:ea typeface="+mn-ea"/>
                <a:cs typeface="+mn-cs"/>
              </a:defRPr>
            </a:lvl5pPr>
            <a:lvl6pPr marL="228577" indent="-228577" algn="l">
              <a:lnSpc>
                <a:spcPts val="1440"/>
              </a:lnSpc>
              <a:spcBef>
                <a:spcPts val="0"/>
              </a:spcBef>
              <a:spcAft>
                <a:spcPts val="600"/>
              </a:spcAft>
              <a:buNone/>
              <a:defRPr sz="1200" kern="1200">
                <a:solidFill>
                  <a:srgbClr val="000000"/>
                </a:solidFill>
                <a:latin typeface="Arial" panose="020B0604020202020204" pitchFamily="34" charset="0"/>
                <a:ea typeface="+mn-ea"/>
                <a:cs typeface="+mn-cs"/>
              </a:defRPr>
            </a:lvl6pPr>
          </a:lstStyle>
          <a:p>
            <a:r>
              <a:rPr lang="en-US" dirty="0"/>
              <a:t>Click to add heading then reformat your body copy and other level headings</a:t>
            </a:r>
          </a:p>
        </p:txBody>
      </p:sp>
      <p:sp>
        <p:nvSpPr>
          <p:cNvPr id="3" name="Footer Placeholder 20">
            <a:extLst>
              <a:ext uri="{FF2B5EF4-FFF2-40B4-BE49-F238E27FC236}">
                <a16:creationId xmlns:a16="http://schemas.microsoft.com/office/drawing/2014/main" id="{9484007D-6DBC-D4FE-991D-EBD59D045DE5}"/>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9" name="Slide Number Placeholder 5">
            <a:extLst>
              <a:ext uri="{FF2B5EF4-FFF2-40B4-BE49-F238E27FC236}">
                <a16:creationId xmlns:a16="http://schemas.microsoft.com/office/drawing/2014/main" id="{FB2F906C-3923-A007-C6B0-005775E9DD0F}"/>
              </a:ext>
            </a:extLst>
          </p:cNvPr>
          <p:cNvSpPr>
            <a:spLocks noGrp="1"/>
          </p:cNvSpPr>
          <p:nvPr>
            <p:ph type="sldNum" sz="quarter" idx="12"/>
          </p:nvPr>
        </p:nvSpPr>
        <p:spPr>
          <a:xfrm>
            <a:off x="11810506" y="6585303"/>
            <a:ext cx="223598" cy="156626"/>
          </a:xfrm>
        </p:spPr>
        <p:txBody>
          <a:bodyPr anchor="t" anchorCtr="0"/>
          <a:lstStyle/>
          <a:p>
            <a:fld id="{D43C0D75-EBBC-6C49-AB63-8F3EB303E713}" type="slidenum">
              <a:rPr lang="en-US" smtClean="0"/>
              <a:t>‹#›</a:t>
            </a:fld>
            <a:endParaRPr lang="en-US"/>
          </a:p>
        </p:txBody>
      </p:sp>
      <p:sp>
        <p:nvSpPr>
          <p:cNvPr id="4" name="TextBox 3">
            <a:extLst>
              <a:ext uri="{FF2B5EF4-FFF2-40B4-BE49-F238E27FC236}">
                <a16:creationId xmlns:a16="http://schemas.microsoft.com/office/drawing/2014/main" id="{1B96D2F5-AAFE-E39A-B770-63175025493D}"/>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123634946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Headline breakout &amp; text">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ED7AFE08-1C1D-3E17-56A8-9A85CFB595A4}"/>
              </a:ext>
            </a:extLst>
          </p:cNvPr>
          <p:cNvSpPr/>
          <p:nvPr userDrawn="1"/>
        </p:nvSpPr>
        <p:spPr>
          <a:xfrm>
            <a:off x="187866" y="175879"/>
            <a:ext cx="222871" cy="6136853"/>
          </a:xfrm>
          <a:custGeom>
            <a:avLst/>
            <a:gdLst>
              <a:gd name="csX0" fmla="*/ 222900 w 222900"/>
              <a:gd name="csY0" fmla="*/ 0 h 6135432"/>
              <a:gd name="csX1" fmla="*/ 222900 w 222900"/>
              <a:gd name="csY1" fmla="*/ 6135432 h 6135432"/>
              <a:gd name="csX2" fmla="*/ 181729 w 222900"/>
              <a:gd name="csY2" fmla="*/ 6131281 h 6135432"/>
              <a:gd name="csX3" fmla="*/ 0 w 222900"/>
              <a:gd name="csY3" fmla="*/ 5908307 h 6135432"/>
              <a:gd name="csX4" fmla="*/ 0 w 222900"/>
              <a:gd name="csY4" fmla="*/ 227124 h 6135432"/>
              <a:gd name="csX5" fmla="*/ 181729 w 222900"/>
              <a:gd name="csY5" fmla="*/ 4150 h 6135432"/>
            </a:gdLst>
            <a:ahLst/>
            <a:cxnLst>
              <a:cxn ang="0">
                <a:pos x="csX0" y="csY0"/>
              </a:cxn>
              <a:cxn ang="0">
                <a:pos x="csX1" y="csY1"/>
              </a:cxn>
              <a:cxn ang="0">
                <a:pos x="csX2" y="csY2"/>
              </a:cxn>
              <a:cxn ang="0">
                <a:pos x="csX3" y="csY3"/>
              </a:cxn>
              <a:cxn ang="0">
                <a:pos x="csX4" y="csY4"/>
              </a:cxn>
              <a:cxn ang="0">
                <a:pos x="csX5" y="csY5"/>
              </a:cxn>
            </a:cxnLst>
            <a:rect l="l" t="t" r="r" b="b"/>
            <a:pathLst>
              <a:path w="222900" h="6135432">
                <a:moveTo>
                  <a:pt x="222900" y="0"/>
                </a:moveTo>
                <a:lnTo>
                  <a:pt x="222900" y="6135432"/>
                </a:lnTo>
                <a:lnTo>
                  <a:pt x="181729" y="6131281"/>
                </a:lnTo>
                <a:cubicBezTo>
                  <a:pt x="78017" y="6110059"/>
                  <a:pt x="0" y="6018294"/>
                  <a:pt x="0" y="5908307"/>
                </a:cubicBezTo>
                <a:lnTo>
                  <a:pt x="0" y="227124"/>
                </a:lnTo>
                <a:cubicBezTo>
                  <a:pt x="0" y="117138"/>
                  <a:pt x="78017" y="25373"/>
                  <a:pt x="181729" y="415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12" name="Freeform 11">
            <a:extLst>
              <a:ext uri="{FF2B5EF4-FFF2-40B4-BE49-F238E27FC236}">
                <a16:creationId xmlns:a16="http://schemas.microsoft.com/office/drawing/2014/main" id="{953096D9-525B-E17D-1B75-997C139F9362}"/>
              </a:ext>
            </a:extLst>
          </p:cNvPr>
          <p:cNvSpPr/>
          <p:nvPr userDrawn="1"/>
        </p:nvSpPr>
        <p:spPr>
          <a:xfrm>
            <a:off x="410738" y="179557"/>
            <a:ext cx="4204060" cy="6133174"/>
          </a:xfrm>
          <a:custGeom>
            <a:avLst/>
            <a:gdLst>
              <a:gd name="csX0" fmla="*/ 0 w 4204607"/>
              <a:gd name="csY0" fmla="*/ 0 h 6131754"/>
              <a:gd name="csX1" fmla="*/ 3992878 w 4204607"/>
              <a:gd name="csY1" fmla="*/ 0 h 6131754"/>
              <a:gd name="csX2" fmla="*/ 4204607 w 4204607"/>
              <a:gd name="csY2" fmla="*/ 211729 h 6131754"/>
              <a:gd name="csX3" fmla="*/ 4204607 w 4204607"/>
              <a:gd name="csY3" fmla="*/ 5920025 h 6131754"/>
              <a:gd name="csX4" fmla="*/ 3992878 w 4204607"/>
              <a:gd name="csY4" fmla="*/ 6131754 h 6131754"/>
              <a:gd name="csX5" fmla="*/ 0 w 4204607"/>
              <a:gd name="csY5" fmla="*/ 6131754 h 6131754"/>
            </a:gdLst>
            <a:ahLst/>
            <a:cxnLst>
              <a:cxn ang="0">
                <a:pos x="csX0" y="csY0"/>
              </a:cxn>
              <a:cxn ang="0">
                <a:pos x="csX1" y="csY1"/>
              </a:cxn>
              <a:cxn ang="0">
                <a:pos x="csX2" y="csY2"/>
              </a:cxn>
              <a:cxn ang="0">
                <a:pos x="csX3" y="csY3"/>
              </a:cxn>
              <a:cxn ang="0">
                <a:pos x="csX4" y="csY4"/>
              </a:cxn>
              <a:cxn ang="0">
                <a:pos x="csX5" y="csY5"/>
              </a:cxn>
            </a:cxnLst>
            <a:rect l="l" t="t" r="r" b="b"/>
            <a:pathLst>
              <a:path w="4204607" h="6131754">
                <a:moveTo>
                  <a:pt x="0" y="0"/>
                </a:moveTo>
                <a:lnTo>
                  <a:pt x="3992878" y="0"/>
                </a:lnTo>
                <a:cubicBezTo>
                  <a:pt x="4109813" y="0"/>
                  <a:pt x="4204607" y="94794"/>
                  <a:pt x="4204607" y="211729"/>
                </a:cubicBezTo>
                <a:lnTo>
                  <a:pt x="4204607" y="5920025"/>
                </a:lnTo>
                <a:cubicBezTo>
                  <a:pt x="4204607" y="6036960"/>
                  <a:pt x="4109813" y="6131754"/>
                  <a:pt x="3992878" y="6131754"/>
                </a:cubicBezTo>
                <a:lnTo>
                  <a:pt x="0" y="6131754"/>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dirty="0"/>
          </a:p>
        </p:txBody>
      </p:sp>
      <p:sp>
        <p:nvSpPr>
          <p:cNvPr id="3" name="Slide Number Placeholder 2">
            <a:extLst>
              <a:ext uri="{FF2B5EF4-FFF2-40B4-BE49-F238E27FC236}">
                <a16:creationId xmlns:a16="http://schemas.microsoft.com/office/drawing/2014/main" id="{66738AE1-7B90-F19F-30FF-05B693601865}"/>
              </a:ext>
            </a:extLst>
          </p:cNvPr>
          <p:cNvSpPr>
            <a:spLocks noGrp="1"/>
          </p:cNvSpPr>
          <p:nvPr>
            <p:ph type="sldNum" sz="quarter" idx="10"/>
          </p:nvPr>
        </p:nvSpPr>
        <p:spPr/>
        <p:txBody>
          <a:bodyPr/>
          <a:lstStyle/>
          <a:p>
            <a:fld id="{D43C0D75-EBBC-6C49-AB63-8F3EB303E713}" type="slidenum">
              <a:rPr lang="en-US" smtClean="0"/>
              <a:pPr/>
              <a:t>‹#›</a:t>
            </a:fld>
            <a:endParaRPr lang="en-US" dirty="0"/>
          </a:p>
        </p:txBody>
      </p:sp>
      <p:sp>
        <p:nvSpPr>
          <p:cNvPr id="2" name="Footer Placeholder 20">
            <a:extLst>
              <a:ext uri="{FF2B5EF4-FFF2-40B4-BE49-F238E27FC236}">
                <a16:creationId xmlns:a16="http://schemas.microsoft.com/office/drawing/2014/main" id="{F3D99E4C-84AE-0B78-0702-734794E68782}"/>
              </a:ext>
            </a:extLst>
          </p:cNvPr>
          <p:cNvSpPr>
            <a:spLocks noGrp="1"/>
          </p:cNvSpPr>
          <p:nvPr>
            <p:ph type="ftr" sz="quarter" idx="24"/>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4" name="TextBox 3">
            <a:extLst>
              <a:ext uri="{FF2B5EF4-FFF2-40B4-BE49-F238E27FC236}">
                <a16:creationId xmlns:a16="http://schemas.microsoft.com/office/drawing/2014/main" id="{D95B7DDE-973A-4919-4F3D-65B91C4B2B2C}"/>
              </a:ext>
            </a:extLst>
          </p:cNvPr>
          <p:cNvSpPr txBox="1"/>
          <p:nvPr userDrawn="1"/>
        </p:nvSpPr>
        <p:spPr>
          <a:xfrm>
            <a:off x="439143"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78747943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55D623-2767-C9FF-0580-DDB28D41E331}"/>
              </a:ext>
            </a:extLst>
          </p:cNvPr>
          <p:cNvSpPr/>
          <p:nvPr userDrawn="1"/>
        </p:nvSpPr>
        <p:spPr>
          <a:xfrm>
            <a:off x="9752330" y="6203453"/>
            <a:ext cx="2153198" cy="5832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12" name="Freeform 11">
            <a:extLst>
              <a:ext uri="{FF2B5EF4-FFF2-40B4-BE49-F238E27FC236}">
                <a16:creationId xmlns:a16="http://schemas.microsoft.com/office/drawing/2014/main" id="{895BA2D7-07D9-EC99-853C-142DD9859F84}"/>
              </a:ext>
            </a:extLst>
          </p:cNvPr>
          <p:cNvSpPr/>
          <p:nvPr userDrawn="1"/>
        </p:nvSpPr>
        <p:spPr>
          <a:xfrm>
            <a:off x="412176" y="179558"/>
            <a:ext cx="11601446" cy="6500473"/>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dirty="0"/>
          </a:p>
        </p:txBody>
      </p:sp>
      <p:sp>
        <p:nvSpPr>
          <p:cNvPr id="13" name="Freeform 12">
            <a:extLst>
              <a:ext uri="{FF2B5EF4-FFF2-40B4-BE49-F238E27FC236}">
                <a16:creationId xmlns:a16="http://schemas.microsoft.com/office/drawing/2014/main" id="{3C9DD566-9635-0442-1402-61A217ABE08D}"/>
              </a:ext>
            </a:extLst>
          </p:cNvPr>
          <p:cNvSpPr/>
          <p:nvPr userDrawn="1"/>
        </p:nvSpPr>
        <p:spPr>
          <a:xfrm>
            <a:off x="176791" y="179558"/>
            <a:ext cx="235385" cy="6500473"/>
          </a:xfrm>
          <a:custGeom>
            <a:avLst/>
            <a:gdLst>
              <a:gd name="csX0" fmla="*/ 227139 w 235416"/>
              <a:gd name="csY0" fmla="*/ 0 h 6498968"/>
              <a:gd name="csX1" fmla="*/ 235416 w 235416"/>
              <a:gd name="csY1" fmla="*/ 0 h 6498968"/>
              <a:gd name="csX2" fmla="*/ 235416 w 235416"/>
              <a:gd name="csY2" fmla="*/ 6498968 h 6498968"/>
              <a:gd name="csX3" fmla="*/ 227139 w 235416"/>
              <a:gd name="csY3" fmla="*/ 6498968 h 6498968"/>
              <a:gd name="csX4" fmla="*/ 0 w 235416"/>
              <a:gd name="csY4" fmla="*/ 6271829 h 6498968"/>
              <a:gd name="csX5" fmla="*/ 0 w 235416"/>
              <a:gd name="csY5" fmla="*/ 227139 h 6498968"/>
              <a:gd name="csX6" fmla="*/ 227139 w 235416"/>
              <a:gd name="csY6" fmla="*/ 0 h 649896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5416" h="6498968">
                <a:moveTo>
                  <a:pt x="227139" y="0"/>
                </a:moveTo>
                <a:lnTo>
                  <a:pt x="235416" y="0"/>
                </a:lnTo>
                <a:lnTo>
                  <a:pt x="235416" y="6498968"/>
                </a:lnTo>
                <a:lnTo>
                  <a:pt x="227139" y="6498968"/>
                </a:lnTo>
                <a:cubicBezTo>
                  <a:pt x="101694" y="6498968"/>
                  <a:pt x="0" y="6397274"/>
                  <a:pt x="0" y="6271829"/>
                </a:cubicBezTo>
                <a:lnTo>
                  <a:pt x="0" y="227139"/>
                </a:lnTo>
                <a:cubicBezTo>
                  <a:pt x="0" y="101694"/>
                  <a:pt x="101694" y="0"/>
                  <a:pt x="227139" y="0"/>
                </a:cubicBezTo>
                <a:close/>
              </a:path>
            </a:pathLst>
          </a:custGeom>
          <a:solidFill>
            <a:srgbClr val="FAAA2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936923" y="3267022"/>
            <a:ext cx="10527190" cy="443301"/>
          </a:xfrm>
        </p:spPr>
        <p:txBody>
          <a:bodyPr wrap="square" lIns="0" tIns="0" rIns="0" bIns="0" anchor="t" anchorCtr="0">
            <a:spAutoFit/>
          </a:bodyPr>
          <a:lstStyle>
            <a:lvl1pPr>
              <a:defRPr sz="3600">
                <a:solidFill>
                  <a:schemeClr val="bg2"/>
                </a:solidFill>
              </a:defRPr>
            </a:lvl1pPr>
          </a:lstStyle>
          <a:p>
            <a:r>
              <a:rPr lang="en-GB" dirty="0"/>
              <a:t>Thank you</a:t>
            </a:r>
            <a:endParaRPr lang="en-US" dirty="0"/>
          </a:p>
        </p:txBody>
      </p:sp>
      <p:pic>
        <p:nvPicPr>
          <p:cNvPr id="8" name="Graphic 7">
            <a:extLst>
              <a:ext uri="{FF2B5EF4-FFF2-40B4-BE49-F238E27FC236}">
                <a16:creationId xmlns:a16="http://schemas.microsoft.com/office/drawing/2014/main" id="{D5600B9D-230C-7A0A-732D-B4E631785DD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761876" y="165378"/>
            <a:ext cx="2268887" cy="1117916"/>
          </a:xfrm>
          <a:prstGeom prst="rect">
            <a:avLst/>
          </a:prstGeom>
        </p:spPr>
      </p:pic>
    </p:spTree>
    <p:extLst>
      <p:ext uri="{BB962C8B-B14F-4D97-AF65-F5344CB8AC3E}">
        <p14:creationId xmlns:p14="http://schemas.microsoft.com/office/powerpoint/2010/main" val="350983919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rand toolbox –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713512" y="726434"/>
            <a:ext cx="10750601" cy="428857"/>
          </a:xfrm>
        </p:spPr>
        <p:txBody>
          <a:bodyPr lIns="0" tIns="0" rIns="0" bIns="0" anchor="t" anchorCtr="0">
            <a:normAutofit/>
          </a:bodyPr>
          <a:lstStyle>
            <a:lvl1pPr>
              <a:defRPr sz="3600">
                <a:solidFill>
                  <a:schemeClr val="tx2"/>
                </a:solidFill>
              </a:defRPr>
            </a:lvl1pPr>
          </a:lstStyle>
          <a:p>
            <a:r>
              <a:rPr lang="en-GB" dirty="0"/>
              <a:t>Brand toolbox: Heading</a:t>
            </a:r>
            <a:endParaRPr lang="en-US" dirty="0"/>
          </a:p>
        </p:txBody>
      </p:sp>
      <p:sp>
        <p:nvSpPr>
          <p:cNvPr id="3" name="Freeform 2">
            <a:extLst>
              <a:ext uri="{FF2B5EF4-FFF2-40B4-BE49-F238E27FC236}">
                <a16:creationId xmlns:a16="http://schemas.microsoft.com/office/drawing/2014/main" id="{5DD62B2B-5A07-6E04-4252-93A218D0B2B3}"/>
              </a:ext>
            </a:extLst>
          </p:cNvPr>
          <p:cNvSpPr/>
          <p:nvPr userDrawn="1"/>
        </p:nvSpPr>
        <p:spPr>
          <a:xfrm>
            <a:off x="177578" y="182349"/>
            <a:ext cx="243787" cy="6494895"/>
          </a:xfrm>
          <a:custGeom>
            <a:avLst/>
            <a:gdLst>
              <a:gd name="csX0" fmla="*/ 243819 w 243819"/>
              <a:gd name="csY0" fmla="*/ 0 h 6493391"/>
              <a:gd name="csX1" fmla="*/ 243819 w 243819"/>
              <a:gd name="csY1" fmla="*/ 6493391 h 6493391"/>
              <a:gd name="csX2" fmla="*/ 202370 w 243819"/>
              <a:gd name="csY2" fmla="*/ 6489212 h 6493391"/>
              <a:gd name="csX3" fmla="*/ 0 w 243819"/>
              <a:gd name="csY3" fmla="*/ 6240913 h 6493391"/>
              <a:gd name="csX4" fmla="*/ 0 w 243819"/>
              <a:gd name="csY4" fmla="*/ 252477 h 6493391"/>
              <a:gd name="csX5" fmla="*/ 202370 w 243819"/>
              <a:gd name="csY5" fmla="*/ 4178 h 6493391"/>
            </a:gdLst>
            <a:ahLst/>
            <a:cxnLst>
              <a:cxn ang="0">
                <a:pos x="csX0" y="csY0"/>
              </a:cxn>
              <a:cxn ang="0">
                <a:pos x="csX1" y="csY1"/>
              </a:cxn>
              <a:cxn ang="0">
                <a:pos x="csX2" y="csY2"/>
              </a:cxn>
              <a:cxn ang="0">
                <a:pos x="csX3" y="csY3"/>
              </a:cxn>
              <a:cxn ang="0">
                <a:pos x="csX4" y="csY4"/>
              </a:cxn>
              <a:cxn ang="0">
                <a:pos x="csX5" y="csY5"/>
              </a:cxn>
            </a:cxnLst>
            <a:rect l="l" t="t" r="r" b="b"/>
            <a:pathLst>
              <a:path w="243819" h="6493391">
                <a:moveTo>
                  <a:pt x="243819" y="0"/>
                </a:moveTo>
                <a:lnTo>
                  <a:pt x="243819" y="6493391"/>
                </a:lnTo>
                <a:lnTo>
                  <a:pt x="202370" y="6489212"/>
                </a:lnTo>
                <a:cubicBezTo>
                  <a:pt x="86878" y="6465579"/>
                  <a:pt x="0" y="6363391"/>
                  <a:pt x="0" y="6240913"/>
                </a:cubicBezTo>
                <a:lnTo>
                  <a:pt x="0" y="252477"/>
                </a:lnTo>
                <a:cubicBezTo>
                  <a:pt x="0" y="129999"/>
                  <a:pt x="86878" y="27811"/>
                  <a:pt x="202370" y="4178"/>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10" name="Picture Placeholder 9">
            <a:extLst>
              <a:ext uri="{FF2B5EF4-FFF2-40B4-BE49-F238E27FC236}">
                <a16:creationId xmlns:a16="http://schemas.microsoft.com/office/drawing/2014/main" id="{9829A7CF-5CA1-A0D1-512E-027EB0C07229}"/>
              </a:ext>
            </a:extLst>
          </p:cNvPr>
          <p:cNvSpPr>
            <a:spLocks noGrp="1"/>
          </p:cNvSpPr>
          <p:nvPr>
            <p:ph type="pic" sz="quarter" idx="13"/>
          </p:nvPr>
        </p:nvSpPr>
        <p:spPr>
          <a:xfrm>
            <a:off x="713512" y="1338590"/>
            <a:ext cx="661347" cy="507831"/>
          </a:xfrm>
          <a:noFill/>
        </p:spPr>
        <p:txBody>
          <a:bodyPr/>
          <a:lstStyle/>
          <a:p>
            <a:r>
              <a:rPr lang="en-US"/>
              <a:t>Click icon to add picture</a:t>
            </a:r>
          </a:p>
        </p:txBody>
      </p:sp>
      <p:sp>
        <p:nvSpPr>
          <p:cNvPr id="11" name="Picture Placeholder 9">
            <a:extLst>
              <a:ext uri="{FF2B5EF4-FFF2-40B4-BE49-F238E27FC236}">
                <a16:creationId xmlns:a16="http://schemas.microsoft.com/office/drawing/2014/main" id="{5E12DE05-133D-E649-961F-997A75231D39}"/>
              </a:ext>
            </a:extLst>
          </p:cNvPr>
          <p:cNvSpPr>
            <a:spLocks noGrp="1"/>
          </p:cNvSpPr>
          <p:nvPr>
            <p:ph type="pic" sz="quarter" idx="14"/>
          </p:nvPr>
        </p:nvSpPr>
        <p:spPr>
          <a:xfrm>
            <a:off x="1723716" y="1338590"/>
            <a:ext cx="661347" cy="507831"/>
          </a:xfrm>
          <a:noFill/>
        </p:spPr>
        <p:txBody>
          <a:bodyPr/>
          <a:lstStyle/>
          <a:p>
            <a:r>
              <a:rPr lang="en-US"/>
              <a:t>Click icon to add picture</a:t>
            </a:r>
          </a:p>
        </p:txBody>
      </p:sp>
      <p:sp>
        <p:nvSpPr>
          <p:cNvPr id="12" name="Picture Placeholder 9">
            <a:extLst>
              <a:ext uri="{FF2B5EF4-FFF2-40B4-BE49-F238E27FC236}">
                <a16:creationId xmlns:a16="http://schemas.microsoft.com/office/drawing/2014/main" id="{7B11F733-8330-7BC5-7AD0-F0B565689B54}"/>
              </a:ext>
            </a:extLst>
          </p:cNvPr>
          <p:cNvSpPr>
            <a:spLocks noGrp="1"/>
          </p:cNvSpPr>
          <p:nvPr>
            <p:ph type="pic" sz="quarter" idx="15"/>
          </p:nvPr>
        </p:nvSpPr>
        <p:spPr>
          <a:xfrm>
            <a:off x="2733921" y="1338590"/>
            <a:ext cx="661347" cy="507831"/>
          </a:xfrm>
          <a:noFill/>
        </p:spPr>
        <p:txBody>
          <a:bodyPr/>
          <a:lstStyle/>
          <a:p>
            <a:r>
              <a:rPr lang="en-US"/>
              <a:t>Click icon to add picture</a:t>
            </a:r>
          </a:p>
        </p:txBody>
      </p:sp>
      <p:sp>
        <p:nvSpPr>
          <p:cNvPr id="13" name="Picture Placeholder 9">
            <a:extLst>
              <a:ext uri="{FF2B5EF4-FFF2-40B4-BE49-F238E27FC236}">
                <a16:creationId xmlns:a16="http://schemas.microsoft.com/office/drawing/2014/main" id="{C2D67513-0CDA-DF98-E8AE-BE6523ADC1BE}"/>
              </a:ext>
            </a:extLst>
          </p:cNvPr>
          <p:cNvSpPr>
            <a:spLocks noGrp="1"/>
          </p:cNvSpPr>
          <p:nvPr>
            <p:ph type="pic" sz="quarter" idx="16"/>
          </p:nvPr>
        </p:nvSpPr>
        <p:spPr>
          <a:xfrm>
            <a:off x="3744125" y="1338590"/>
            <a:ext cx="661347" cy="507831"/>
          </a:xfrm>
          <a:noFill/>
        </p:spPr>
        <p:txBody>
          <a:bodyPr/>
          <a:lstStyle/>
          <a:p>
            <a:r>
              <a:rPr lang="en-US"/>
              <a:t>Click icon to add picture</a:t>
            </a:r>
          </a:p>
        </p:txBody>
      </p:sp>
      <p:sp>
        <p:nvSpPr>
          <p:cNvPr id="14" name="Picture Placeholder 9">
            <a:extLst>
              <a:ext uri="{FF2B5EF4-FFF2-40B4-BE49-F238E27FC236}">
                <a16:creationId xmlns:a16="http://schemas.microsoft.com/office/drawing/2014/main" id="{675216CA-4218-71F8-7F51-C67E98303FF4}"/>
              </a:ext>
            </a:extLst>
          </p:cNvPr>
          <p:cNvSpPr>
            <a:spLocks noGrp="1"/>
          </p:cNvSpPr>
          <p:nvPr>
            <p:ph type="pic" sz="quarter" idx="17"/>
          </p:nvPr>
        </p:nvSpPr>
        <p:spPr>
          <a:xfrm>
            <a:off x="4754330" y="1338590"/>
            <a:ext cx="661347" cy="507831"/>
          </a:xfrm>
          <a:noFill/>
        </p:spPr>
        <p:txBody>
          <a:bodyPr/>
          <a:lstStyle/>
          <a:p>
            <a:r>
              <a:rPr lang="en-US"/>
              <a:t>Click icon to add picture</a:t>
            </a:r>
          </a:p>
        </p:txBody>
      </p:sp>
      <p:sp>
        <p:nvSpPr>
          <p:cNvPr id="15" name="Picture Placeholder 9">
            <a:extLst>
              <a:ext uri="{FF2B5EF4-FFF2-40B4-BE49-F238E27FC236}">
                <a16:creationId xmlns:a16="http://schemas.microsoft.com/office/drawing/2014/main" id="{258BF733-F3F4-2089-9076-1B3C16162DB6}"/>
              </a:ext>
            </a:extLst>
          </p:cNvPr>
          <p:cNvSpPr>
            <a:spLocks noGrp="1"/>
          </p:cNvSpPr>
          <p:nvPr>
            <p:ph type="pic" sz="quarter" idx="18"/>
          </p:nvPr>
        </p:nvSpPr>
        <p:spPr>
          <a:xfrm>
            <a:off x="5764534" y="1338590"/>
            <a:ext cx="661347" cy="507831"/>
          </a:xfrm>
          <a:noFill/>
        </p:spPr>
        <p:txBody>
          <a:bodyPr/>
          <a:lstStyle/>
          <a:p>
            <a:r>
              <a:rPr lang="en-US"/>
              <a:t>Click icon to add picture</a:t>
            </a:r>
          </a:p>
        </p:txBody>
      </p:sp>
      <p:sp>
        <p:nvSpPr>
          <p:cNvPr id="17" name="Picture Placeholder 9">
            <a:extLst>
              <a:ext uri="{FF2B5EF4-FFF2-40B4-BE49-F238E27FC236}">
                <a16:creationId xmlns:a16="http://schemas.microsoft.com/office/drawing/2014/main" id="{B5145D32-6BC8-6844-09C7-AC1053CEAAAD}"/>
              </a:ext>
            </a:extLst>
          </p:cNvPr>
          <p:cNvSpPr>
            <a:spLocks noGrp="1"/>
          </p:cNvSpPr>
          <p:nvPr>
            <p:ph type="pic" sz="quarter" idx="19"/>
          </p:nvPr>
        </p:nvSpPr>
        <p:spPr>
          <a:xfrm>
            <a:off x="6774738" y="1338590"/>
            <a:ext cx="661347" cy="507831"/>
          </a:xfrm>
          <a:noFill/>
        </p:spPr>
        <p:txBody>
          <a:bodyPr/>
          <a:lstStyle/>
          <a:p>
            <a:r>
              <a:rPr lang="en-US"/>
              <a:t>Click icon to add picture</a:t>
            </a:r>
          </a:p>
        </p:txBody>
      </p:sp>
      <p:sp>
        <p:nvSpPr>
          <p:cNvPr id="18" name="Picture Placeholder 9">
            <a:extLst>
              <a:ext uri="{FF2B5EF4-FFF2-40B4-BE49-F238E27FC236}">
                <a16:creationId xmlns:a16="http://schemas.microsoft.com/office/drawing/2014/main" id="{EA727490-6EDD-0DED-9331-BF25B8BE49B9}"/>
              </a:ext>
            </a:extLst>
          </p:cNvPr>
          <p:cNvSpPr>
            <a:spLocks noGrp="1"/>
          </p:cNvSpPr>
          <p:nvPr>
            <p:ph type="pic" sz="quarter" idx="20"/>
          </p:nvPr>
        </p:nvSpPr>
        <p:spPr>
          <a:xfrm>
            <a:off x="7784943" y="1338590"/>
            <a:ext cx="661347" cy="507831"/>
          </a:xfrm>
          <a:noFill/>
        </p:spPr>
        <p:txBody>
          <a:bodyPr/>
          <a:lstStyle/>
          <a:p>
            <a:r>
              <a:rPr lang="en-US"/>
              <a:t>Click icon to add picture</a:t>
            </a:r>
          </a:p>
        </p:txBody>
      </p:sp>
      <p:sp>
        <p:nvSpPr>
          <p:cNvPr id="19" name="Picture Placeholder 9">
            <a:extLst>
              <a:ext uri="{FF2B5EF4-FFF2-40B4-BE49-F238E27FC236}">
                <a16:creationId xmlns:a16="http://schemas.microsoft.com/office/drawing/2014/main" id="{8BC5DB3F-0EE6-2E8A-C567-3BCDFC3D564B}"/>
              </a:ext>
            </a:extLst>
          </p:cNvPr>
          <p:cNvSpPr>
            <a:spLocks noGrp="1"/>
          </p:cNvSpPr>
          <p:nvPr>
            <p:ph type="pic" sz="quarter" idx="21"/>
          </p:nvPr>
        </p:nvSpPr>
        <p:spPr>
          <a:xfrm>
            <a:off x="8795147" y="1338590"/>
            <a:ext cx="661347" cy="507831"/>
          </a:xfrm>
          <a:noFill/>
        </p:spPr>
        <p:txBody>
          <a:bodyPr/>
          <a:lstStyle/>
          <a:p>
            <a:r>
              <a:rPr lang="en-US"/>
              <a:t>Click icon to add picture</a:t>
            </a:r>
          </a:p>
        </p:txBody>
      </p:sp>
      <p:sp>
        <p:nvSpPr>
          <p:cNvPr id="20" name="Picture Placeholder 9">
            <a:extLst>
              <a:ext uri="{FF2B5EF4-FFF2-40B4-BE49-F238E27FC236}">
                <a16:creationId xmlns:a16="http://schemas.microsoft.com/office/drawing/2014/main" id="{A4A951F9-6B76-80C4-2AB1-C6FE10B146BC}"/>
              </a:ext>
            </a:extLst>
          </p:cNvPr>
          <p:cNvSpPr>
            <a:spLocks noGrp="1"/>
          </p:cNvSpPr>
          <p:nvPr>
            <p:ph type="pic" sz="quarter" idx="22"/>
          </p:nvPr>
        </p:nvSpPr>
        <p:spPr>
          <a:xfrm>
            <a:off x="9805352" y="1338590"/>
            <a:ext cx="661347" cy="507831"/>
          </a:xfrm>
          <a:noFill/>
        </p:spPr>
        <p:txBody>
          <a:bodyPr/>
          <a:lstStyle/>
          <a:p>
            <a:r>
              <a:rPr lang="en-US"/>
              <a:t>Click icon to add picture</a:t>
            </a:r>
          </a:p>
        </p:txBody>
      </p:sp>
      <p:sp>
        <p:nvSpPr>
          <p:cNvPr id="21" name="Picture Placeholder 9">
            <a:extLst>
              <a:ext uri="{FF2B5EF4-FFF2-40B4-BE49-F238E27FC236}">
                <a16:creationId xmlns:a16="http://schemas.microsoft.com/office/drawing/2014/main" id="{45F8A11D-9233-A24C-CB29-7A3CBDE2F1CF}"/>
              </a:ext>
            </a:extLst>
          </p:cNvPr>
          <p:cNvSpPr>
            <a:spLocks noGrp="1"/>
          </p:cNvSpPr>
          <p:nvPr>
            <p:ph type="pic" sz="quarter" idx="23"/>
          </p:nvPr>
        </p:nvSpPr>
        <p:spPr>
          <a:xfrm>
            <a:off x="10815555" y="1338590"/>
            <a:ext cx="661347" cy="507831"/>
          </a:xfrm>
          <a:noFill/>
        </p:spPr>
        <p:txBody>
          <a:bodyPr/>
          <a:lstStyle/>
          <a:p>
            <a:r>
              <a:rPr lang="en-US"/>
              <a:t>Click icon to add picture</a:t>
            </a:r>
          </a:p>
        </p:txBody>
      </p:sp>
      <p:sp>
        <p:nvSpPr>
          <p:cNvPr id="38" name="Picture Placeholder 9">
            <a:extLst>
              <a:ext uri="{FF2B5EF4-FFF2-40B4-BE49-F238E27FC236}">
                <a16:creationId xmlns:a16="http://schemas.microsoft.com/office/drawing/2014/main" id="{5403E4E8-1386-1CF7-16A0-12FA297D06A3}"/>
              </a:ext>
            </a:extLst>
          </p:cNvPr>
          <p:cNvSpPr>
            <a:spLocks noGrp="1"/>
          </p:cNvSpPr>
          <p:nvPr>
            <p:ph type="pic" sz="quarter" idx="24"/>
          </p:nvPr>
        </p:nvSpPr>
        <p:spPr>
          <a:xfrm>
            <a:off x="713512" y="2335771"/>
            <a:ext cx="661347" cy="507831"/>
          </a:xfrm>
          <a:noFill/>
        </p:spPr>
        <p:txBody>
          <a:bodyPr/>
          <a:lstStyle/>
          <a:p>
            <a:r>
              <a:rPr lang="en-US"/>
              <a:t>Click icon to add picture</a:t>
            </a:r>
          </a:p>
        </p:txBody>
      </p:sp>
      <p:sp>
        <p:nvSpPr>
          <p:cNvPr id="39" name="Picture Placeholder 9">
            <a:extLst>
              <a:ext uri="{FF2B5EF4-FFF2-40B4-BE49-F238E27FC236}">
                <a16:creationId xmlns:a16="http://schemas.microsoft.com/office/drawing/2014/main" id="{157C4691-9042-FE68-9D06-8A053C674338}"/>
              </a:ext>
            </a:extLst>
          </p:cNvPr>
          <p:cNvSpPr>
            <a:spLocks noGrp="1"/>
          </p:cNvSpPr>
          <p:nvPr>
            <p:ph type="pic" sz="quarter" idx="25"/>
          </p:nvPr>
        </p:nvSpPr>
        <p:spPr>
          <a:xfrm>
            <a:off x="1723716" y="2335771"/>
            <a:ext cx="661347" cy="507831"/>
          </a:xfrm>
          <a:noFill/>
        </p:spPr>
        <p:txBody>
          <a:bodyPr/>
          <a:lstStyle/>
          <a:p>
            <a:r>
              <a:rPr lang="en-US"/>
              <a:t>Click icon to add picture</a:t>
            </a:r>
          </a:p>
        </p:txBody>
      </p:sp>
      <p:sp>
        <p:nvSpPr>
          <p:cNvPr id="40" name="Picture Placeholder 9">
            <a:extLst>
              <a:ext uri="{FF2B5EF4-FFF2-40B4-BE49-F238E27FC236}">
                <a16:creationId xmlns:a16="http://schemas.microsoft.com/office/drawing/2014/main" id="{E32C862C-458A-5DDE-E30A-2781478FA429}"/>
              </a:ext>
            </a:extLst>
          </p:cNvPr>
          <p:cNvSpPr>
            <a:spLocks noGrp="1"/>
          </p:cNvSpPr>
          <p:nvPr>
            <p:ph type="pic" sz="quarter" idx="26"/>
          </p:nvPr>
        </p:nvSpPr>
        <p:spPr>
          <a:xfrm>
            <a:off x="2733921" y="2335771"/>
            <a:ext cx="661347" cy="507831"/>
          </a:xfrm>
          <a:noFill/>
        </p:spPr>
        <p:txBody>
          <a:bodyPr/>
          <a:lstStyle/>
          <a:p>
            <a:r>
              <a:rPr lang="en-US"/>
              <a:t>Click icon to add picture</a:t>
            </a:r>
          </a:p>
        </p:txBody>
      </p:sp>
      <p:sp>
        <p:nvSpPr>
          <p:cNvPr id="41" name="Picture Placeholder 9">
            <a:extLst>
              <a:ext uri="{FF2B5EF4-FFF2-40B4-BE49-F238E27FC236}">
                <a16:creationId xmlns:a16="http://schemas.microsoft.com/office/drawing/2014/main" id="{9204AA55-54B4-CECB-51E7-90A073BB754C}"/>
              </a:ext>
            </a:extLst>
          </p:cNvPr>
          <p:cNvSpPr>
            <a:spLocks noGrp="1"/>
          </p:cNvSpPr>
          <p:nvPr>
            <p:ph type="pic" sz="quarter" idx="27"/>
          </p:nvPr>
        </p:nvSpPr>
        <p:spPr>
          <a:xfrm>
            <a:off x="3744125" y="2335771"/>
            <a:ext cx="661347" cy="507831"/>
          </a:xfrm>
          <a:noFill/>
        </p:spPr>
        <p:txBody>
          <a:bodyPr/>
          <a:lstStyle/>
          <a:p>
            <a:r>
              <a:rPr lang="en-US"/>
              <a:t>Click icon to add picture</a:t>
            </a:r>
          </a:p>
        </p:txBody>
      </p:sp>
      <p:sp>
        <p:nvSpPr>
          <p:cNvPr id="42" name="Picture Placeholder 9">
            <a:extLst>
              <a:ext uri="{FF2B5EF4-FFF2-40B4-BE49-F238E27FC236}">
                <a16:creationId xmlns:a16="http://schemas.microsoft.com/office/drawing/2014/main" id="{A92CFA4A-95E0-E402-5C24-4901F0A1582E}"/>
              </a:ext>
            </a:extLst>
          </p:cNvPr>
          <p:cNvSpPr>
            <a:spLocks noGrp="1"/>
          </p:cNvSpPr>
          <p:nvPr>
            <p:ph type="pic" sz="quarter" idx="28"/>
          </p:nvPr>
        </p:nvSpPr>
        <p:spPr>
          <a:xfrm>
            <a:off x="4754330" y="2335771"/>
            <a:ext cx="661347" cy="507831"/>
          </a:xfrm>
          <a:noFill/>
        </p:spPr>
        <p:txBody>
          <a:bodyPr/>
          <a:lstStyle/>
          <a:p>
            <a:r>
              <a:rPr lang="en-US"/>
              <a:t>Click icon to add picture</a:t>
            </a:r>
          </a:p>
        </p:txBody>
      </p:sp>
      <p:sp>
        <p:nvSpPr>
          <p:cNvPr id="43" name="Picture Placeholder 9">
            <a:extLst>
              <a:ext uri="{FF2B5EF4-FFF2-40B4-BE49-F238E27FC236}">
                <a16:creationId xmlns:a16="http://schemas.microsoft.com/office/drawing/2014/main" id="{BFC4A86B-AD75-D0FA-7599-FC3CD59900C0}"/>
              </a:ext>
            </a:extLst>
          </p:cNvPr>
          <p:cNvSpPr>
            <a:spLocks noGrp="1"/>
          </p:cNvSpPr>
          <p:nvPr>
            <p:ph type="pic" sz="quarter" idx="29"/>
          </p:nvPr>
        </p:nvSpPr>
        <p:spPr>
          <a:xfrm>
            <a:off x="5764534" y="2335771"/>
            <a:ext cx="661347" cy="507831"/>
          </a:xfrm>
          <a:noFill/>
        </p:spPr>
        <p:txBody>
          <a:bodyPr/>
          <a:lstStyle/>
          <a:p>
            <a:r>
              <a:rPr lang="en-US"/>
              <a:t>Click icon to add picture</a:t>
            </a:r>
          </a:p>
        </p:txBody>
      </p:sp>
      <p:sp>
        <p:nvSpPr>
          <p:cNvPr id="44" name="Picture Placeholder 9">
            <a:extLst>
              <a:ext uri="{FF2B5EF4-FFF2-40B4-BE49-F238E27FC236}">
                <a16:creationId xmlns:a16="http://schemas.microsoft.com/office/drawing/2014/main" id="{B9812F32-0CE2-B6FB-6BEE-ED52724178EB}"/>
              </a:ext>
            </a:extLst>
          </p:cNvPr>
          <p:cNvSpPr>
            <a:spLocks noGrp="1"/>
          </p:cNvSpPr>
          <p:nvPr>
            <p:ph type="pic" sz="quarter" idx="30"/>
          </p:nvPr>
        </p:nvSpPr>
        <p:spPr>
          <a:xfrm>
            <a:off x="6774738" y="2335771"/>
            <a:ext cx="661347" cy="507831"/>
          </a:xfrm>
          <a:noFill/>
        </p:spPr>
        <p:txBody>
          <a:bodyPr/>
          <a:lstStyle/>
          <a:p>
            <a:r>
              <a:rPr lang="en-US"/>
              <a:t>Click icon to add picture</a:t>
            </a:r>
          </a:p>
        </p:txBody>
      </p:sp>
      <p:sp>
        <p:nvSpPr>
          <p:cNvPr id="45" name="Picture Placeholder 9">
            <a:extLst>
              <a:ext uri="{FF2B5EF4-FFF2-40B4-BE49-F238E27FC236}">
                <a16:creationId xmlns:a16="http://schemas.microsoft.com/office/drawing/2014/main" id="{C7BA15E0-A6CA-FC69-F0A8-ED63614478B6}"/>
              </a:ext>
            </a:extLst>
          </p:cNvPr>
          <p:cNvSpPr>
            <a:spLocks noGrp="1"/>
          </p:cNvSpPr>
          <p:nvPr>
            <p:ph type="pic" sz="quarter" idx="31"/>
          </p:nvPr>
        </p:nvSpPr>
        <p:spPr>
          <a:xfrm>
            <a:off x="7784943" y="2335771"/>
            <a:ext cx="661347" cy="507831"/>
          </a:xfrm>
          <a:noFill/>
        </p:spPr>
        <p:txBody>
          <a:bodyPr/>
          <a:lstStyle/>
          <a:p>
            <a:r>
              <a:rPr lang="en-US"/>
              <a:t>Click icon to add picture</a:t>
            </a:r>
          </a:p>
        </p:txBody>
      </p:sp>
      <p:sp>
        <p:nvSpPr>
          <p:cNvPr id="46" name="Picture Placeholder 9">
            <a:extLst>
              <a:ext uri="{FF2B5EF4-FFF2-40B4-BE49-F238E27FC236}">
                <a16:creationId xmlns:a16="http://schemas.microsoft.com/office/drawing/2014/main" id="{2E982995-CA0E-C958-9805-C4C5D2441D3A}"/>
              </a:ext>
            </a:extLst>
          </p:cNvPr>
          <p:cNvSpPr>
            <a:spLocks noGrp="1"/>
          </p:cNvSpPr>
          <p:nvPr>
            <p:ph type="pic" sz="quarter" idx="32"/>
          </p:nvPr>
        </p:nvSpPr>
        <p:spPr>
          <a:xfrm>
            <a:off x="8795147" y="2335771"/>
            <a:ext cx="661347" cy="507831"/>
          </a:xfrm>
          <a:noFill/>
        </p:spPr>
        <p:txBody>
          <a:bodyPr/>
          <a:lstStyle/>
          <a:p>
            <a:r>
              <a:rPr lang="en-US"/>
              <a:t>Click icon to add picture</a:t>
            </a:r>
          </a:p>
        </p:txBody>
      </p:sp>
      <p:sp>
        <p:nvSpPr>
          <p:cNvPr id="47" name="Picture Placeholder 9">
            <a:extLst>
              <a:ext uri="{FF2B5EF4-FFF2-40B4-BE49-F238E27FC236}">
                <a16:creationId xmlns:a16="http://schemas.microsoft.com/office/drawing/2014/main" id="{5525F001-81D7-1295-73BF-57009C164DB5}"/>
              </a:ext>
            </a:extLst>
          </p:cNvPr>
          <p:cNvSpPr>
            <a:spLocks noGrp="1"/>
          </p:cNvSpPr>
          <p:nvPr>
            <p:ph type="pic" sz="quarter" idx="33"/>
          </p:nvPr>
        </p:nvSpPr>
        <p:spPr>
          <a:xfrm>
            <a:off x="9805352" y="2335771"/>
            <a:ext cx="661347" cy="507831"/>
          </a:xfrm>
          <a:noFill/>
        </p:spPr>
        <p:txBody>
          <a:bodyPr/>
          <a:lstStyle/>
          <a:p>
            <a:r>
              <a:rPr lang="en-US"/>
              <a:t>Click icon to add picture</a:t>
            </a:r>
          </a:p>
        </p:txBody>
      </p:sp>
      <p:sp>
        <p:nvSpPr>
          <p:cNvPr id="48" name="Picture Placeholder 9">
            <a:extLst>
              <a:ext uri="{FF2B5EF4-FFF2-40B4-BE49-F238E27FC236}">
                <a16:creationId xmlns:a16="http://schemas.microsoft.com/office/drawing/2014/main" id="{A1AEA2EA-B697-1AB9-74BB-63191151BD0F}"/>
              </a:ext>
            </a:extLst>
          </p:cNvPr>
          <p:cNvSpPr>
            <a:spLocks noGrp="1"/>
          </p:cNvSpPr>
          <p:nvPr>
            <p:ph type="pic" sz="quarter" idx="34"/>
          </p:nvPr>
        </p:nvSpPr>
        <p:spPr>
          <a:xfrm>
            <a:off x="10815555" y="2335771"/>
            <a:ext cx="661347" cy="507831"/>
          </a:xfrm>
          <a:noFill/>
        </p:spPr>
        <p:txBody>
          <a:bodyPr/>
          <a:lstStyle/>
          <a:p>
            <a:r>
              <a:rPr lang="en-US"/>
              <a:t>Click icon to add picture</a:t>
            </a:r>
          </a:p>
        </p:txBody>
      </p:sp>
      <p:sp>
        <p:nvSpPr>
          <p:cNvPr id="50" name="Picture Placeholder 9">
            <a:extLst>
              <a:ext uri="{FF2B5EF4-FFF2-40B4-BE49-F238E27FC236}">
                <a16:creationId xmlns:a16="http://schemas.microsoft.com/office/drawing/2014/main" id="{307EFF6F-0D50-6D76-7D86-AC13B5EF4BEF}"/>
              </a:ext>
            </a:extLst>
          </p:cNvPr>
          <p:cNvSpPr>
            <a:spLocks noGrp="1"/>
          </p:cNvSpPr>
          <p:nvPr>
            <p:ph type="pic" sz="quarter" idx="35"/>
          </p:nvPr>
        </p:nvSpPr>
        <p:spPr>
          <a:xfrm>
            <a:off x="713512" y="3332952"/>
            <a:ext cx="661347" cy="507831"/>
          </a:xfrm>
          <a:noFill/>
        </p:spPr>
        <p:txBody>
          <a:bodyPr/>
          <a:lstStyle/>
          <a:p>
            <a:r>
              <a:rPr lang="en-US"/>
              <a:t>Click icon to add picture</a:t>
            </a:r>
          </a:p>
        </p:txBody>
      </p:sp>
      <p:sp>
        <p:nvSpPr>
          <p:cNvPr id="51" name="Picture Placeholder 9">
            <a:extLst>
              <a:ext uri="{FF2B5EF4-FFF2-40B4-BE49-F238E27FC236}">
                <a16:creationId xmlns:a16="http://schemas.microsoft.com/office/drawing/2014/main" id="{9BC5BB00-FBDA-906E-FF83-25253D1CF1F6}"/>
              </a:ext>
            </a:extLst>
          </p:cNvPr>
          <p:cNvSpPr>
            <a:spLocks noGrp="1"/>
          </p:cNvSpPr>
          <p:nvPr>
            <p:ph type="pic" sz="quarter" idx="36"/>
          </p:nvPr>
        </p:nvSpPr>
        <p:spPr>
          <a:xfrm>
            <a:off x="1723716" y="3332952"/>
            <a:ext cx="661347" cy="507831"/>
          </a:xfrm>
          <a:noFill/>
        </p:spPr>
        <p:txBody>
          <a:bodyPr/>
          <a:lstStyle/>
          <a:p>
            <a:r>
              <a:rPr lang="en-US"/>
              <a:t>Click icon to add picture</a:t>
            </a:r>
          </a:p>
        </p:txBody>
      </p:sp>
      <p:sp>
        <p:nvSpPr>
          <p:cNvPr id="52" name="Picture Placeholder 9">
            <a:extLst>
              <a:ext uri="{FF2B5EF4-FFF2-40B4-BE49-F238E27FC236}">
                <a16:creationId xmlns:a16="http://schemas.microsoft.com/office/drawing/2014/main" id="{9A063748-8A42-4842-F6E7-82D0A8412C2F}"/>
              </a:ext>
            </a:extLst>
          </p:cNvPr>
          <p:cNvSpPr>
            <a:spLocks noGrp="1"/>
          </p:cNvSpPr>
          <p:nvPr>
            <p:ph type="pic" sz="quarter" idx="37"/>
          </p:nvPr>
        </p:nvSpPr>
        <p:spPr>
          <a:xfrm>
            <a:off x="2733921" y="3332952"/>
            <a:ext cx="661347" cy="507831"/>
          </a:xfrm>
          <a:noFill/>
        </p:spPr>
        <p:txBody>
          <a:bodyPr/>
          <a:lstStyle/>
          <a:p>
            <a:r>
              <a:rPr lang="en-US"/>
              <a:t>Click icon to add picture</a:t>
            </a:r>
          </a:p>
        </p:txBody>
      </p:sp>
      <p:sp>
        <p:nvSpPr>
          <p:cNvPr id="53" name="Picture Placeholder 9">
            <a:extLst>
              <a:ext uri="{FF2B5EF4-FFF2-40B4-BE49-F238E27FC236}">
                <a16:creationId xmlns:a16="http://schemas.microsoft.com/office/drawing/2014/main" id="{37BD0699-3899-6230-B9DE-146614171256}"/>
              </a:ext>
            </a:extLst>
          </p:cNvPr>
          <p:cNvSpPr>
            <a:spLocks noGrp="1"/>
          </p:cNvSpPr>
          <p:nvPr>
            <p:ph type="pic" sz="quarter" idx="38"/>
          </p:nvPr>
        </p:nvSpPr>
        <p:spPr>
          <a:xfrm>
            <a:off x="3744125" y="3332952"/>
            <a:ext cx="661347" cy="507831"/>
          </a:xfrm>
          <a:noFill/>
        </p:spPr>
        <p:txBody>
          <a:bodyPr/>
          <a:lstStyle/>
          <a:p>
            <a:r>
              <a:rPr lang="en-US"/>
              <a:t>Click icon to add picture</a:t>
            </a:r>
          </a:p>
        </p:txBody>
      </p:sp>
      <p:sp>
        <p:nvSpPr>
          <p:cNvPr id="54" name="Picture Placeholder 9">
            <a:extLst>
              <a:ext uri="{FF2B5EF4-FFF2-40B4-BE49-F238E27FC236}">
                <a16:creationId xmlns:a16="http://schemas.microsoft.com/office/drawing/2014/main" id="{A540073D-54B0-104C-AD98-FE87DC5EE044}"/>
              </a:ext>
            </a:extLst>
          </p:cNvPr>
          <p:cNvSpPr>
            <a:spLocks noGrp="1"/>
          </p:cNvSpPr>
          <p:nvPr>
            <p:ph type="pic" sz="quarter" idx="39"/>
          </p:nvPr>
        </p:nvSpPr>
        <p:spPr>
          <a:xfrm>
            <a:off x="4754330" y="3332952"/>
            <a:ext cx="661347" cy="507831"/>
          </a:xfrm>
          <a:noFill/>
        </p:spPr>
        <p:txBody>
          <a:bodyPr/>
          <a:lstStyle/>
          <a:p>
            <a:r>
              <a:rPr lang="en-US"/>
              <a:t>Click icon to add picture</a:t>
            </a:r>
          </a:p>
        </p:txBody>
      </p:sp>
      <p:sp>
        <p:nvSpPr>
          <p:cNvPr id="55" name="Picture Placeholder 9">
            <a:extLst>
              <a:ext uri="{FF2B5EF4-FFF2-40B4-BE49-F238E27FC236}">
                <a16:creationId xmlns:a16="http://schemas.microsoft.com/office/drawing/2014/main" id="{695001C1-7D22-BE8E-7119-DD742D02D6A2}"/>
              </a:ext>
            </a:extLst>
          </p:cNvPr>
          <p:cNvSpPr>
            <a:spLocks noGrp="1"/>
          </p:cNvSpPr>
          <p:nvPr>
            <p:ph type="pic" sz="quarter" idx="40"/>
          </p:nvPr>
        </p:nvSpPr>
        <p:spPr>
          <a:xfrm>
            <a:off x="5764534" y="3332952"/>
            <a:ext cx="661347" cy="507831"/>
          </a:xfrm>
          <a:noFill/>
        </p:spPr>
        <p:txBody>
          <a:bodyPr/>
          <a:lstStyle/>
          <a:p>
            <a:r>
              <a:rPr lang="en-US"/>
              <a:t>Click icon to add picture</a:t>
            </a:r>
          </a:p>
        </p:txBody>
      </p:sp>
      <p:sp>
        <p:nvSpPr>
          <p:cNvPr id="56" name="Picture Placeholder 9">
            <a:extLst>
              <a:ext uri="{FF2B5EF4-FFF2-40B4-BE49-F238E27FC236}">
                <a16:creationId xmlns:a16="http://schemas.microsoft.com/office/drawing/2014/main" id="{2ECF5731-3F4B-9276-8344-BB7D8F4ADE67}"/>
              </a:ext>
            </a:extLst>
          </p:cNvPr>
          <p:cNvSpPr>
            <a:spLocks noGrp="1"/>
          </p:cNvSpPr>
          <p:nvPr>
            <p:ph type="pic" sz="quarter" idx="41"/>
          </p:nvPr>
        </p:nvSpPr>
        <p:spPr>
          <a:xfrm>
            <a:off x="6774738" y="3332952"/>
            <a:ext cx="661347" cy="507831"/>
          </a:xfrm>
          <a:noFill/>
        </p:spPr>
        <p:txBody>
          <a:bodyPr/>
          <a:lstStyle/>
          <a:p>
            <a:r>
              <a:rPr lang="en-US"/>
              <a:t>Click icon to add picture</a:t>
            </a:r>
          </a:p>
        </p:txBody>
      </p:sp>
      <p:sp>
        <p:nvSpPr>
          <p:cNvPr id="57" name="Picture Placeholder 9">
            <a:extLst>
              <a:ext uri="{FF2B5EF4-FFF2-40B4-BE49-F238E27FC236}">
                <a16:creationId xmlns:a16="http://schemas.microsoft.com/office/drawing/2014/main" id="{19759684-75F9-11B3-97BA-5CA4A58FCB51}"/>
              </a:ext>
            </a:extLst>
          </p:cNvPr>
          <p:cNvSpPr>
            <a:spLocks noGrp="1"/>
          </p:cNvSpPr>
          <p:nvPr>
            <p:ph type="pic" sz="quarter" idx="42"/>
          </p:nvPr>
        </p:nvSpPr>
        <p:spPr>
          <a:xfrm>
            <a:off x="7784943" y="3332952"/>
            <a:ext cx="661347" cy="507831"/>
          </a:xfrm>
          <a:noFill/>
        </p:spPr>
        <p:txBody>
          <a:bodyPr/>
          <a:lstStyle/>
          <a:p>
            <a:r>
              <a:rPr lang="en-US"/>
              <a:t>Click icon to add picture</a:t>
            </a:r>
          </a:p>
        </p:txBody>
      </p:sp>
      <p:sp>
        <p:nvSpPr>
          <p:cNvPr id="58" name="Picture Placeholder 9">
            <a:extLst>
              <a:ext uri="{FF2B5EF4-FFF2-40B4-BE49-F238E27FC236}">
                <a16:creationId xmlns:a16="http://schemas.microsoft.com/office/drawing/2014/main" id="{DD810878-7FBA-2C61-E753-4A1EFE012EDE}"/>
              </a:ext>
            </a:extLst>
          </p:cNvPr>
          <p:cNvSpPr>
            <a:spLocks noGrp="1"/>
          </p:cNvSpPr>
          <p:nvPr>
            <p:ph type="pic" sz="quarter" idx="43"/>
          </p:nvPr>
        </p:nvSpPr>
        <p:spPr>
          <a:xfrm>
            <a:off x="8795147" y="3332952"/>
            <a:ext cx="661347" cy="507831"/>
          </a:xfrm>
          <a:noFill/>
        </p:spPr>
        <p:txBody>
          <a:bodyPr/>
          <a:lstStyle/>
          <a:p>
            <a:r>
              <a:rPr lang="en-US"/>
              <a:t>Click icon to add picture</a:t>
            </a:r>
          </a:p>
        </p:txBody>
      </p:sp>
      <p:sp>
        <p:nvSpPr>
          <p:cNvPr id="59" name="Picture Placeholder 9">
            <a:extLst>
              <a:ext uri="{FF2B5EF4-FFF2-40B4-BE49-F238E27FC236}">
                <a16:creationId xmlns:a16="http://schemas.microsoft.com/office/drawing/2014/main" id="{423A087B-0C2C-2783-4DAB-69597F533555}"/>
              </a:ext>
            </a:extLst>
          </p:cNvPr>
          <p:cNvSpPr>
            <a:spLocks noGrp="1"/>
          </p:cNvSpPr>
          <p:nvPr>
            <p:ph type="pic" sz="quarter" idx="44"/>
          </p:nvPr>
        </p:nvSpPr>
        <p:spPr>
          <a:xfrm>
            <a:off x="9805352" y="3332952"/>
            <a:ext cx="661347" cy="507831"/>
          </a:xfrm>
          <a:noFill/>
        </p:spPr>
        <p:txBody>
          <a:bodyPr/>
          <a:lstStyle/>
          <a:p>
            <a:r>
              <a:rPr lang="en-US"/>
              <a:t>Click icon to add picture</a:t>
            </a:r>
          </a:p>
        </p:txBody>
      </p:sp>
      <p:sp>
        <p:nvSpPr>
          <p:cNvPr id="60" name="Picture Placeholder 9">
            <a:extLst>
              <a:ext uri="{FF2B5EF4-FFF2-40B4-BE49-F238E27FC236}">
                <a16:creationId xmlns:a16="http://schemas.microsoft.com/office/drawing/2014/main" id="{19C0EC3C-11CC-927A-14EA-BAA08B28AC31}"/>
              </a:ext>
            </a:extLst>
          </p:cNvPr>
          <p:cNvSpPr>
            <a:spLocks noGrp="1"/>
          </p:cNvSpPr>
          <p:nvPr>
            <p:ph type="pic" sz="quarter" idx="45"/>
          </p:nvPr>
        </p:nvSpPr>
        <p:spPr>
          <a:xfrm>
            <a:off x="10815555" y="3332952"/>
            <a:ext cx="661347" cy="507831"/>
          </a:xfrm>
          <a:noFill/>
        </p:spPr>
        <p:txBody>
          <a:bodyPr/>
          <a:lstStyle/>
          <a:p>
            <a:r>
              <a:rPr lang="en-US"/>
              <a:t>Click icon to add picture</a:t>
            </a:r>
          </a:p>
        </p:txBody>
      </p:sp>
      <p:sp>
        <p:nvSpPr>
          <p:cNvPr id="62" name="Picture Placeholder 9">
            <a:extLst>
              <a:ext uri="{FF2B5EF4-FFF2-40B4-BE49-F238E27FC236}">
                <a16:creationId xmlns:a16="http://schemas.microsoft.com/office/drawing/2014/main" id="{87EA3020-489B-9433-800C-508FCFF85587}"/>
              </a:ext>
            </a:extLst>
          </p:cNvPr>
          <p:cNvSpPr>
            <a:spLocks noGrp="1"/>
          </p:cNvSpPr>
          <p:nvPr>
            <p:ph type="pic" sz="quarter" idx="46"/>
          </p:nvPr>
        </p:nvSpPr>
        <p:spPr>
          <a:xfrm>
            <a:off x="713512" y="4330133"/>
            <a:ext cx="661347" cy="507831"/>
          </a:xfrm>
          <a:noFill/>
        </p:spPr>
        <p:txBody>
          <a:bodyPr/>
          <a:lstStyle/>
          <a:p>
            <a:r>
              <a:rPr lang="en-US"/>
              <a:t>Click icon to add picture</a:t>
            </a:r>
          </a:p>
        </p:txBody>
      </p:sp>
      <p:sp>
        <p:nvSpPr>
          <p:cNvPr id="63" name="Picture Placeholder 9">
            <a:extLst>
              <a:ext uri="{FF2B5EF4-FFF2-40B4-BE49-F238E27FC236}">
                <a16:creationId xmlns:a16="http://schemas.microsoft.com/office/drawing/2014/main" id="{78B038FC-4DE4-8CE4-8A08-BEED20FFCEFB}"/>
              </a:ext>
            </a:extLst>
          </p:cNvPr>
          <p:cNvSpPr>
            <a:spLocks noGrp="1"/>
          </p:cNvSpPr>
          <p:nvPr>
            <p:ph type="pic" sz="quarter" idx="47"/>
          </p:nvPr>
        </p:nvSpPr>
        <p:spPr>
          <a:xfrm>
            <a:off x="1723716" y="4330133"/>
            <a:ext cx="661347" cy="507831"/>
          </a:xfrm>
          <a:noFill/>
        </p:spPr>
        <p:txBody>
          <a:bodyPr/>
          <a:lstStyle/>
          <a:p>
            <a:r>
              <a:rPr lang="en-US"/>
              <a:t>Click icon to add picture</a:t>
            </a:r>
          </a:p>
        </p:txBody>
      </p:sp>
      <p:sp>
        <p:nvSpPr>
          <p:cNvPr id="64" name="Picture Placeholder 9">
            <a:extLst>
              <a:ext uri="{FF2B5EF4-FFF2-40B4-BE49-F238E27FC236}">
                <a16:creationId xmlns:a16="http://schemas.microsoft.com/office/drawing/2014/main" id="{3845DE04-2E29-FB27-D21A-573E956A2657}"/>
              </a:ext>
            </a:extLst>
          </p:cNvPr>
          <p:cNvSpPr>
            <a:spLocks noGrp="1"/>
          </p:cNvSpPr>
          <p:nvPr>
            <p:ph type="pic" sz="quarter" idx="48"/>
          </p:nvPr>
        </p:nvSpPr>
        <p:spPr>
          <a:xfrm>
            <a:off x="2733921" y="4330133"/>
            <a:ext cx="661347" cy="507831"/>
          </a:xfrm>
          <a:noFill/>
        </p:spPr>
        <p:txBody>
          <a:bodyPr/>
          <a:lstStyle/>
          <a:p>
            <a:r>
              <a:rPr lang="en-US"/>
              <a:t>Click icon to add picture</a:t>
            </a:r>
          </a:p>
        </p:txBody>
      </p:sp>
      <p:sp>
        <p:nvSpPr>
          <p:cNvPr id="65" name="Picture Placeholder 9">
            <a:extLst>
              <a:ext uri="{FF2B5EF4-FFF2-40B4-BE49-F238E27FC236}">
                <a16:creationId xmlns:a16="http://schemas.microsoft.com/office/drawing/2014/main" id="{A65F4188-0607-891F-8440-4BC39E7AC1B2}"/>
              </a:ext>
            </a:extLst>
          </p:cNvPr>
          <p:cNvSpPr>
            <a:spLocks noGrp="1"/>
          </p:cNvSpPr>
          <p:nvPr>
            <p:ph type="pic" sz="quarter" idx="49"/>
          </p:nvPr>
        </p:nvSpPr>
        <p:spPr>
          <a:xfrm>
            <a:off x="3744125" y="4330133"/>
            <a:ext cx="661347" cy="507831"/>
          </a:xfrm>
          <a:noFill/>
        </p:spPr>
        <p:txBody>
          <a:bodyPr/>
          <a:lstStyle/>
          <a:p>
            <a:r>
              <a:rPr lang="en-US"/>
              <a:t>Click icon to add picture</a:t>
            </a:r>
          </a:p>
        </p:txBody>
      </p:sp>
      <p:sp>
        <p:nvSpPr>
          <p:cNvPr id="66" name="Picture Placeholder 9">
            <a:extLst>
              <a:ext uri="{FF2B5EF4-FFF2-40B4-BE49-F238E27FC236}">
                <a16:creationId xmlns:a16="http://schemas.microsoft.com/office/drawing/2014/main" id="{CD246964-88AE-EB24-7CF9-263F5CDFB44C}"/>
              </a:ext>
            </a:extLst>
          </p:cNvPr>
          <p:cNvSpPr>
            <a:spLocks noGrp="1"/>
          </p:cNvSpPr>
          <p:nvPr>
            <p:ph type="pic" sz="quarter" idx="50"/>
          </p:nvPr>
        </p:nvSpPr>
        <p:spPr>
          <a:xfrm>
            <a:off x="4754330" y="4330133"/>
            <a:ext cx="661347" cy="507831"/>
          </a:xfrm>
          <a:noFill/>
        </p:spPr>
        <p:txBody>
          <a:bodyPr/>
          <a:lstStyle/>
          <a:p>
            <a:r>
              <a:rPr lang="en-US"/>
              <a:t>Click icon to add picture</a:t>
            </a:r>
          </a:p>
        </p:txBody>
      </p:sp>
      <p:sp>
        <p:nvSpPr>
          <p:cNvPr id="67" name="Picture Placeholder 9">
            <a:extLst>
              <a:ext uri="{FF2B5EF4-FFF2-40B4-BE49-F238E27FC236}">
                <a16:creationId xmlns:a16="http://schemas.microsoft.com/office/drawing/2014/main" id="{2A0B134E-B08E-9DCC-F698-2ECCF67DA801}"/>
              </a:ext>
            </a:extLst>
          </p:cNvPr>
          <p:cNvSpPr>
            <a:spLocks noGrp="1"/>
          </p:cNvSpPr>
          <p:nvPr>
            <p:ph type="pic" sz="quarter" idx="51"/>
          </p:nvPr>
        </p:nvSpPr>
        <p:spPr>
          <a:xfrm>
            <a:off x="5764534" y="4330133"/>
            <a:ext cx="661347" cy="507831"/>
          </a:xfrm>
          <a:noFill/>
        </p:spPr>
        <p:txBody>
          <a:bodyPr/>
          <a:lstStyle/>
          <a:p>
            <a:r>
              <a:rPr lang="en-US"/>
              <a:t>Click icon to add picture</a:t>
            </a:r>
          </a:p>
        </p:txBody>
      </p:sp>
      <p:sp>
        <p:nvSpPr>
          <p:cNvPr id="68" name="Picture Placeholder 9">
            <a:extLst>
              <a:ext uri="{FF2B5EF4-FFF2-40B4-BE49-F238E27FC236}">
                <a16:creationId xmlns:a16="http://schemas.microsoft.com/office/drawing/2014/main" id="{6CE6257A-9320-5BE9-7DC5-83EFADFC648C}"/>
              </a:ext>
            </a:extLst>
          </p:cNvPr>
          <p:cNvSpPr>
            <a:spLocks noGrp="1"/>
          </p:cNvSpPr>
          <p:nvPr>
            <p:ph type="pic" sz="quarter" idx="52"/>
          </p:nvPr>
        </p:nvSpPr>
        <p:spPr>
          <a:xfrm>
            <a:off x="6774738" y="4330133"/>
            <a:ext cx="661347" cy="507831"/>
          </a:xfrm>
          <a:noFill/>
        </p:spPr>
        <p:txBody>
          <a:bodyPr/>
          <a:lstStyle/>
          <a:p>
            <a:r>
              <a:rPr lang="en-US"/>
              <a:t>Click icon to add picture</a:t>
            </a:r>
          </a:p>
        </p:txBody>
      </p:sp>
      <p:sp>
        <p:nvSpPr>
          <p:cNvPr id="69" name="Picture Placeholder 9">
            <a:extLst>
              <a:ext uri="{FF2B5EF4-FFF2-40B4-BE49-F238E27FC236}">
                <a16:creationId xmlns:a16="http://schemas.microsoft.com/office/drawing/2014/main" id="{CE5E3391-1CC3-25FE-CC6D-25CE9F12556B}"/>
              </a:ext>
            </a:extLst>
          </p:cNvPr>
          <p:cNvSpPr>
            <a:spLocks noGrp="1"/>
          </p:cNvSpPr>
          <p:nvPr>
            <p:ph type="pic" sz="quarter" idx="53"/>
          </p:nvPr>
        </p:nvSpPr>
        <p:spPr>
          <a:xfrm>
            <a:off x="7784943" y="4330133"/>
            <a:ext cx="661347" cy="507831"/>
          </a:xfrm>
          <a:noFill/>
        </p:spPr>
        <p:txBody>
          <a:bodyPr/>
          <a:lstStyle/>
          <a:p>
            <a:r>
              <a:rPr lang="en-US"/>
              <a:t>Click icon to add picture</a:t>
            </a:r>
          </a:p>
        </p:txBody>
      </p:sp>
      <p:sp>
        <p:nvSpPr>
          <p:cNvPr id="70" name="Picture Placeholder 9">
            <a:extLst>
              <a:ext uri="{FF2B5EF4-FFF2-40B4-BE49-F238E27FC236}">
                <a16:creationId xmlns:a16="http://schemas.microsoft.com/office/drawing/2014/main" id="{CCF12942-5137-C20E-4141-4459E3342AB7}"/>
              </a:ext>
            </a:extLst>
          </p:cNvPr>
          <p:cNvSpPr>
            <a:spLocks noGrp="1"/>
          </p:cNvSpPr>
          <p:nvPr>
            <p:ph type="pic" sz="quarter" idx="54"/>
          </p:nvPr>
        </p:nvSpPr>
        <p:spPr>
          <a:xfrm>
            <a:off x="8795147" y="4330133"/>
            <a:ext cx="661347" cy="507831"/>
          </a:xfrm>
          <a:noFill/>
        </p:spPr>
        <p:txBody>
          <a:bodyPr/>
          <a:lstStyle/>
          <a:p>
            <a:r>
              <a:rPr lang="en-US"/>
              <a:t>Click icon to add picture</a:t>
            </a:r>
          </a:p>
        </p:txBody>
      </p:sp>
      <p:sp>
        <p:nvSpPr>
          <p:cNvPr id="71" name="Picture Placeholder 9">
            <a:extLst>
              <a:ext uri="{FF2B5EF4-FFF2-40B4-BE49-F238E27FC236}">
                <a16:creationId xmlns:a16="http://schemas.microsoft.com/office/drawing/2014/main" id="{25397591-40A5-5357-BC92-41DA8C6059A0}"/>
              </a:ext>
            </a:extLst>
          </p:cNvPr>
          <p:cNvSpPr>
            <a:spLocks noGrp="1"/>
          </p:cNvSpPr>
          <p:nvPr>
            <p:ph type="pic" sz="quarter" idx="55"/>
          </p:nvPr>
        </p:nvSpPr>
        <p:spPr>
          <a:xfrm>
            <a:off x="9805352" y="4330133"/>
            <a:ext cx="661347" cy="507831"/>
          </a:xfrm>
          <a:noFill/>
        </p:spPr>
        <p:txBody>
          <a:bodyPr/>
          <a:lstStyle/>
          <a:p>
            <a:r>
              <a:rPr lang="en-US"/>
              <a:t>Click icon to add picture</a:t>
            </a:r>
          </a:p>
        </p:txBody>
      </p:sp>
      <p:sp>
        <p:nvSpPr>
          <p:cNvPr id="72" name="Picture Placeholder 9">
            <a:extLst>
              <a:ext uri="{FF2B5EF4-FFF2-40B4-BE49-F238E27FC236}">
                <a16:creationId xmlns:a16="http://schemas.microsoft.com/office/drawing/2014/main" id="{69D3AA68-ED29-8E8D-7EB6-9131653DE915}"/>
              </a:ext>
            </a:extLst>
          </p:cNvPr>
          <p:cNvSpPr>
            <a:spLocks noGrp="1"/>
          </p:cNvSpPr>
          <p:nvPr>
            <p:ph type="pic" sz="quarter" idx="56"/>
          </p:nvPr>
        </p:nvSpPr>
        <p:spPr>
          <a:xfrm>
            <a:off x="10815555" y="4330133"/>
            <a:ext cx="661347" cy="507831"/>
          </a:xfrm>
          <a:noFill/>
        </p:spPr>
        <p:txBody>
          <a:bodyPr/>
          <a:lstStyle/>
          <a:p>
            <a:r>
              <a:rPr lang="en-US"/>
              <a:t>Click icon to add picture</a:t>
            </a:r>
          </a:p>
        </p:txBody>
      </p:sp>
      <p:sp>
        <p:nvSpPr>
          <p:cNvPr id="74" name="Picture Placeholder 9">
            <a:extLst>
              <a:ext uri="{FF2B5EF4-FFF2-40B4-BE49-F238E27FC236}">
                <a16:creationId xmlns:a16="http://schemas.microsoft.com/office/drawing/2014/main" id="{E98A3EA8-049A-F61B-D68C-0939CFDF2F78}"/>
              </a:ext>
            </a:extLst>
          </p:cNvPr>
          <p:cNvSpPr>
            <a:spLocks noGrp="1"/>
          </p:cNvSpPr>
          <p:nvPr>
            <p:ph type="pic" sz="quarter" idx="57"/>
          </p:nvPr>
        </p:nvSpPr>
        <p:spPr>
          <a:xfrm>
            <a:off x="713512" y="5327314"/>
            <a:ext cx="661347" cy="507831"/>
          </a:xfrm>
          <a:noFill/>
        </p:spPr>
        <p:txBody>
          <a:bodyPr/>
          <a:lstStyle/>
          <a:p>
            <a:r>
              <a:rPr lang="en-US"/>
              <a:t>Click icon to add picture</a:t>
            </a:r>
          </a:p>
        </p:txBody>
      </p:sp>
      <p:sp>
        <p:nvSpPr>
          <p:cNvPr id="75" name="Picture Placeholder 9">
            <a:extLst>
              <a:ext uri="{FF2B5EF4-FFF2-40B4-BE49-F238E27FC236}">
                <a16:creationId xmlns:a16="http://schemas.microsoft.com/office/drawing/2014/main" id="{8B2740EC-93FC-1035-7B0E-17E73CDAA7FB}"/>
              </a:ext>
            </a:extLst>
          </p:cNvPr>
          <p:cNvSpPr>
            <a:spLocks noGrp="1"/>
          </p:cNvSpPr>
          <p:nvPr>
            <p:ph type="pic" sz="quarter" idx="58"/>
          </p:nvPr>
        </p:nvSpPr>
        <p:spPr>
          <a:xfrm>
            <a:off x="1723716" y="5327314"/>
            <a:ext cx="661347" cy="507831"/>
          </a:xfrm>
          <a:noFill/>
        </p:spPr>
        <p:txBody>
          <a:bodyPr/>
          <a:lstStyle/>
          <a:p>
            <a:r>
              <a:rPr lang="en-US"/>
              <a:t>Click icon to add picture</a:t>
            </a:r>
          </a:p>
        </p:txBody>
      </p:sp>
      <p:sp>
        <p:nvSpPr>
          <p:cNvPr id="76" name="Picture Placeholder 9">
            <a:extLst>
              <a:ext uri="{FF2B5EF4-FFF2-40B4-BE49-F238E27FC236}">
                <a16:creationId xmlns:a16="http://schemas.microsoft.com/office/drawing/2014/main" id="{EA320396-22BB-7689-4801-F040E48F1988}"/>
              </a:ext>
            </a:extLst>
          </p:cNvPr>
          <p:cNvSpPr>
            <a:spLocks noGrp="1"/>
          </p:cNvSpPr>
          <p:nvPr>
            <p:ph type="pic" sz="quarter" idx="59"/>
          </p:nvPr>
        </p:nvSpPr>
        <p:spPr>
          <a:xfrm>
            <a:off x="2733921" y="5327314"/>
            <a:ext cx="661347" cy="507831"/>
          </a:xfrm>
          <a:noFill/>
        </p:spPr>
        <p:txBody>
          <a:bodyPr/>
          <a:lstStyle/>
          <a:p>
            <a:r>
              <a:rPr lang="en-US"/>
              <a:t>Click icon to add picture</a:t>
            </a:r>
          </a:p>
        </p:txBody>
      </p:sp>
      <p:sp>
        <p:nvSpPr>
          <p:cNvPr id="77" name="Picture Placeholder 9">
            <a:extLst>
              <a:ext uri="{FF2B5EF4-FFF2-40B4-BE49-F238E27FC236}">
                <a16:creationId xmlns:a16="http://schemas.microsoft.com/office/drawing/2014/main" id="{67F524A1-B7D2-1488-D370-4327D7F8D848}"/>
              </a:ext>
            </a:extLst>
          </p:cNvPr>
          <p:cNvSpPr>
            <a:spLocks noGrp="1"/>
          </p:cNvSpPr>
          <p:nvPr>
            <p:ph type="pic" sz="quarter" idx="60"/>
          </p:nvPr>
        </p:nvSpPr>
        <p:spPr>
          <a:xfrm>
            <a:off x="3744125" y="5327314"/>
            <a:ext cx="661347" cy="507831"/>
          </a:xfrm>
          <a:noFill/>
        </p:spPr>
        <p:txBody>
          <a:bodyPr/>
          <a:lstStyle/>
          <a:p>
            <a:r>
              <a:rPr lang="en-US"/>
              <a:t>Click icon to add picture</a:t>
            </a:r>
          </a:p>
        </p:txBody>
      </p:sp>
      <p:sp>
        <p:nvSpPr>
          <p:cNvPr id="78" name="Picture Placeholder 9">
            <a:extLst>
              <a:ext uri="{FF2B5EF4-FFF2-40B4-BE49-F238E27FC236}">
                <a16:creationId xmlns:a16="http://schemas.microsoft.com/office/drawing/2014/main" id="{EAD96ADF-1E23-8C9E-042D-18D19E2840AF}"/>
              </a:ext>
            </a:extLst>
          </p:cNvPr>
          <p:cNvSpPr>
            <a:spLocks noGrp="1"/>
          </p:cNvSpPr>
          <p:nvPr>
            <p:ph type="pic" sz="quarter" idx="61"/>
          </p:nvPr>
        </p:nvSpPr>
        <p:spPr>
          <a:xfrm>
            <a:off x="4754330" y="5327314"/>
            <a:ext cx="661347" cy="507831"/>
          </a:xfrm>
          <a:noFill/>
        </p:spPr>
        <p:txBody>
          <a:bodyPr/>
          <a:lstStyle/>
          <a:p>
            <a:r>
              <a:rPr lang="en-US"/>
              <a:t>Click icon to add picture</a:t>
            </a:r>
          </a:p>
        </p:txBody>
      </p:sp>
      <p:sp>
        <p:nvSpPr>
          <p:cNvPr id="79" name="Picture Placeholder 9">
            <a:extLst>
              <a:ext uri="{FF2B5EF4-FFF2-40B4-BE49-F238E27FC236}">
                <a16:creationId xmlns:a16="http://schemas.microsoft.com/office/drawing/2014/main" id="{96E8C54F-4A31-45BC-058F-A6DC8EBB6CB1}"/>
              </a:ext>
            </a:extLst>
          </p:cNvPr>
          <p:cNvSpPr>
            <a:spLocks noGrp="1"/>
          </p:cNvSpPr>
          <p:nvPr>
            <p:ph type="pic" sz="quarter" idx="62"/>
          </p:nvPr>
        </p:nvSpPr>
        <p:spPr>
          <a:xfrm>
            <a:off x="5764534" y="5327314"/>
            <a:ext cx="661347" cy="507831"/>
          </a:xfrm>
          <a:noFill/>
        </p:spPr>
        <p:txBody>
          <a:bodyPr/>
          <a:lstStyle/>
          <a:p>
            <a:r>
              <a:rPr lang="en-US"/>
              <a:t>Click icon to add picture</a:t>
            </a:r>
          </a:p>
        </p:txBody>
      </p:sp>
      <p:sp>
        <p:nvSpPr>
          <p:cNvPr id="80" name="Picture Placeholder 9">
            <a:extLst>
              <a:ext uri="{FF2B5EF4-FFF2-40B4-BE49-F238E27FC236}">
                <a16:creationId xmlns:a16="http://schemas.microsoft.com/office/drawing/2014/main" id="{882BF92A-4BFE-6535-C763-519A4F923D2E}"/>
              </a:ext>
            </a:extLst>
          </p:cNvPr>
          <p:cNvSpPr>
            <a:spLocks noGrp="1"/>
          </p:cNvSpPr>
          <p:nvPr>
            <p:ph type="pic" sz="quarter" idx="63"/>
          </p:nvPr>
        </p:nvSpPr>
        <p:spPr>
          <a:xfrm>
            <a:off x="6774738" y="5327314"/>
            <a:ext cx="661347" cy="507831"/>
          </a:xfrm>
          <a:noFill/>
        </p:spPr>
        <p:txBody>
          <a:bodyPr/>
          <a:lstStyle/>
          <a:p>
            <a:r>
              <a:rPr lang="en-US"/>
              <a:t>Click icon to add picture</a:t>
            </a:r>
          </a:p>
        </p:txBody>
      </p:sp>
      <p:sp>
        <p:nvSpPr>
          <p:cNvPr id="81" name="Picture Placeholder 9">
            <a:extLst>
              <a:ext uri="{FF2B5EF4-FFF2-40B4-BE49-F238E27FC236}">
                <a16:creationId xmlns:a16="http://schemas.microsoft.com/office/drawing/2014/main" id="{A6FE7D98-D1C7-B55B-8CE3-49DA21B8EBA4}"/>
              </a:ext>
            </a:extLst>
          </p:cNvPr>
          <p:cNvSpPr>
            <a:spLocks noGrp="1"/>
          </p:cNvSpPr>
          <p:nvPr>
            <p:ph type="pic" sz="quarter" idx="64"/>
          </p:nvPr>
        </p:nvSpPr>
        <p:spPr>
          <a:xfrm>
            <a:off x="7784943" y="5327314"/>
            <a:ext cx="661347" cy="507831"/>
          </a:xfrm>
          <a:noFill/>
        </p:spPr>
        <p:txBody>
          <a:bodyPr/>
          <a:lstStyle/>
          <a:p>
            <a:r>
              <a:rPr lang="en-US"/>
              <a:t>Click icon to add picture</a:t>
            </a:r>
          </a:p>
        </p:txBody>
      </p:sp>
      <p:sp>
        <p:nvSpPr>
          <p:cNvPr id="82" name="Picture Placeholder 9">
            <a:extLst>
              <a:ext uri="{FF2B5EF4-FFF2-40B4-BE49-F238E27FC236}">
                <a16:creationId xmlns:a16="http://schemas.microsoft.com/office/drawing/2014/main" id="{ABC3438C-07E6-B230-5081-C78BF5EEC7A1}"/>
              </a:ext>
            </a:extLst>
          </p:cNvPr>
          <p:cNvSpPr>
            <a:spLocks noGrp="1"/>
          </p:cNvSpPr>
          <p:nvPr>
            <p:ph type="pic" sz="quarter" idx="65"/>
          </p:nvPr>
        </p:nvSpPr>
        <p:spPr>
          <a:xfrm>
            <a:off x="8795147" y="5327314"/>
            <a:ext cx="661347" cy="507831"/>
          </a:xfrm>
          <a:noFill/>
        </p:spPr>
        <p:txBody>
          <a:bodyPr/>
          <a:lstStyle/>
          <a:p>
            <a:r>
              <a:rPr lang="en-US"/>
              <a:t>Click icon to add picture</a:t>
            </a:r>
          </a:p>
        </p:txBody>
      </p:sp>
      <p:sp>
        <p:nvSpPr>
          <p:cNvPr id="83" name="Picture Placeholder 9">
            <a:extLst>
              <a:ext uri="{FF2B5EF4-FFF2-40B4-BE49-F238E27FC236}">
                <a16:creationId xmlns:a16="http://schemas.microsoft.com/office/drawing/2014/main" id="{2D488319-4C9B-A038-AA74-0CBEA1F6CA63}"/>
              </a:ext>
            </a:extLst>
          </p:cNvPr>
          <p:cNvSpPr>
            <a:spLocks noGrp="1"/>
          </p:cNvSpPr>
          <p:nvPr>
            <p:ph type="pic" sz="quarter" idx="66"/>
          </p:nvPr>
        </p:nvSpPr>
        <p:spPr>
          <a:xfrm>
            <a:off x="9805352" y="5327314"/>
            <a:ext cx="661347" cy="507831"/>
          </a:xfrm>
          <a:noFill/>
        </p:spPr>
        <p:txBody>
          <a:bodyPr/>
          <a:lstStyle/>
          <a:p>
            <a:r>
              <a:rPr lang="en-US"/>
              <a:t>Click icon to add picture</a:t>
            </a:r>
          </a:p>
        </p:txBody>
      </p:sp>
      <p:sp>
        <p:nvSpPr>
          <p:cNvPr id="84" name="Picture Placeholder 9">
            <a:extLst>
              <a:ext uri="{FF2B5EF4-FFF2-40B4-BE49-F238E27FC236}">
                <a16:creationId xmlns:a16="http://schemas.microsoft.com/office/drawing/2014/main" id="{FDF5C712-31BB-E94F-22DF-7431CFC6B9D0}"/>
              </a:ext>
            </a:extLst>
          </p:cNvPr>
          <p:cNvSpPr>
            <a:spLocks noGrp="1"/>
          </p:cNvSpPr>
          <p:nvPr>
            <p:ph type="pic" sz="quarter" idx="67"/>
          </p:nvPr>
        </p:nvSpPr>
        <p:spPr>
          <a:xfrm>
            <a:off x="10815555" y="5327314"/>
            <a:ext cx="661347" cy="507831"/>
          </a:xfrm>
          <a:noFill/>
        </p:spPr>
        <p:txBody>
          <a:bodyPr/>
          <a:lstStyle/>
          <a:p>
            <a:r>
              <a:rPr lang="en-US"/>
              <a:t>Click icon to add picture</a:t>
            </a:r>
          </a:p>
        </p:txBody>
      </p:sp>
      <p:sp>
        <p:nvSpPr>
          <p:cNvPr id="4" name="Footer Placeholder 20">
            <a:extLst>
              <a:ext uri="{FF2B5EF4-FFF2-40B4-BE49-F238E27FC236}">
                <a16:creationId xmlns:a16="http://schemas.microsoft.com/office/drawing/2014/main" id="{CE6C5D3D-7CDA-AE1B-B201-1E7AFDA58290}"/>
              </a:ext>
            </a:extLst>
          </p:cNvPr>
          <p:cNvSpPr>
            <a:spLocks noGrp="1"/>
          </p:cNvSpPr>
          <p:nvPr>
            <p:ph type="ftr" sz="quarter" idx="68"/>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8" name="Slide Number Placeholder 5">
            <a:extLst>
              <a:ext uri="{FF2B5EF4-FFF2-40B4-BE49-F238E27FC236}">
                <a16:creationId xmlns:a16="http://schemas.microsoft.com/office/drawing/2014/main" id="{1D70B144-1B09-0425-0BD2-B230AD33BE15}"/>
              </a:ext>
            </a:extLst>
          </p:cNvPr>
          <p:cNvSpPr>
            <a:spLocks noGrp="1"/>
          </p:cNvSpPr>
          <p:nvPr>
            <p:ph type="sldNum" sz="quarter" idx="12"/>
          </p:nvPr>
        </p:nvSpPr>
        <p:spPr>
          <a:xfrm>
            <a:off x="11810506" y="6585303"/>
            <a:ext cx="223598" cy="156626"/>
          </a:xfrm>
        </p:spPr>
        <p:txBody>
          <a:bodyPr anchor="t" anchorCtr="0"/>
          <a:lstStyle/>
          <a:p>
            <a:fld id="{D43C0D75-EBBC-6C49-AB63-8F3EB303E713}" type="slidenum">
              <a:rPr lang="en-US" smtClean="0"/>
              <a:t>‹#›</a:t>
            </a:fld>
            <a:endParaRPr lang="en-US"/>
          </a:p>
        </p:txBody>
      </p:sp>
      <p:sp>
        <p:nvSpPr>
          <p:cNvPr id="16" name="TextBox 15">
            <a:extLst>
              <a:ext uri="{FF2B5EF4-FFF2-40B4-BE49-F238E27FC236}">
                <a16:creationId xmlns:a16="http://schemas.microsoft.com/office/drawing/2014/main" id="{C618FC32-0EF3-78DA-FFDA-B764DCAAA248}"/>
              </a:ext>
            </a:extLst>
          </p:cNvPr>
          <p:cNvSpPr txBox="1"/>
          <p:nvPr userDrawn="1"/>
        </p:nvSpPr>
        <p:spPr>
          <a:xfrm>
            <a:off x="713511"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315379980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620D-D236-6714-C4C6-2CA5DA1F3CD3}"/>
              </a:ext>
            </a:extLst>
          </p:cNvPr>
          <p:cNvSpPr>
            <a:spLocks noGrp="1"/>
          </p:cNvSpPr>
          <p:nvPr>
            <p:ph type="title" hasCustomPrompt="1"/>
          </p:nvPr>
        </p:nvSpPr>
        <p:spPr>
          <a:xfrm>
            <a:off x="713512" y="726434"/>
            <a:ext cx="10750601" cy="443301"/>
          </a:xfrm>
        </p:spPr>
        <p:txBody>
          <a:bodyPr lIns="0" tIns="0" rIns="0" bIns="0" anchor="t" anchorCtr="0">
            <a:spAutoFit/>
          </a:bodyPr>
          <a:lstStyle>
            <a:lvl1pPr>
              <a:defRPr sz="3600">
                <a:solidFill>
                  <a:schemeClr val="tx2"/>
                </a:solidFill>
              </a:defRPr>
            </a:lvl1pPr>
          </a:lstStyle>
          <a:p>
            <a:r>
              <a:rPr lang="en-GB" dirty="0"/>
              <a:t>Heading level 1</a:t>
            </a:r>
            <a:endParaRPr lang="en-US" dirty="0"/>
          </a:p>
        </p:txBody>
      </p:sp>
      <p:sp>
        <p:nvSpPr>
          <p:cNvPr id="6" name="Slide Number Placeholder 5">
            <a:extLst>
              <a:ext uri="{FF2B5EF4-FFF2-40B4-BE49-F238E27FC236}">
                <a16:creationId xmlns:a16="http://schemas.microsoft.com/office/drawing/2014/main" id="{C5F3C284-B6FB-1BE8-41B2-6836523930E8}"/>
              </a:ext>
            </a:extLst>
          </p:cNvPr>
          <p:cNvSpPr>
            <a:spLocks noGrp="1"/>
          </p:cNvSpPr>
          <p:nvPr>
            <p:ph type="sldNum" sz="quarter" idx="12"/>
          </p:nvPr>
        </p:nvSpPr>
        <p:spPr/>
        <p:txBody>
          <a:bodyPr anchor="t" anchorCtr="0"/>
          <a:lstStyle/>
          <a:p>
            <a:fld id="{D43C0D75-EBBC-6C49-AB63-8F3EB303E713}" type="slidenum">
              <a:rPr lang="en-US" smtClean="0"/>
              <a:t>‹#›</a:t>
            </a:fld>
            <a:endParaRPr lang="en-US"/>
          </a:p>
        </p:txBody>
      </p:sp>
      <p:sp>
        <p:nvSpPr>
          <p:cNvPr id="3" name="Freeform 2">
            <a:extLst>
              <a:ext uri="{FF2B5EF4-FFF2-40B4-BE49-F238E27FC236}">
                <a16:creationId xmlns:a16="http://schemas.microsoft.com/office/drawing/2014/main" id="{5DD62B2B-5A07-6E04-4252-93A218D0B2B3}"/>
              </a:ext>
            </a:extLst>
          </p:cNvPr>
          <p:cNvSpPr/>
          <p:nvPr userDrawn="1"/>
        </p:nvSpPr>
        <p:spPr>
          <a:xfrm>
            <a:off x="177578" y="182349"/>
            <a:ext cx="243787" cy="6494895"/>
          </a:xfrm>
          <a:custGeom>
            <a:avLst/>
            <a:gdLst>
              <a:gd name="csX0" fmla="*/ 243819 w 243819"/>
              <a:gd name="csY0" fmla="*/ 0 h 6493391"/>
              <a:gd name="csX1" fmla="*/ 243819 w 243819"/>
              <a:gd name="csY1" fmla="*/ 6493391 h 6493391"/>
              <a:gd name="csX2" fmla="*/ 202370 w 243819"/>
              <a:gd name="csY2" fmla="*/ 6489212 h 6493391"/>
              <a:gd name="csX3" fmla="*/ 0 w 243819"/>
              <a:gd name="csY3" fmla="*/ 6240913 h 6493391"/>
              <a:gd name="csX4" fmla="*/ 0 w 243819"/>
              <a:gd name="csY4" fmla="*/ 252477 h 6493391"/>
              <a:gd name="csX5" fmla="*/ 202370 w 243819"/>
              <a:gd name="csY5" fmla="*/ 4178 h 6493391"/>
            </a:gdLst>
            <a:ahLst/>
            <a:cxnLst>
              <a:cxn ang="0">
                <a:pos x="csX0" y="csY0"/>
              </a:cxn>
              <a:cxn ang="0">
                <a:pos x="csX1" y="csY1"/>
              </a:cxn>
              <a:cxn ang="0">
                <a:pos x="csX2" y="csY2"/>
              </a:cxn>
              <a:cxn ang="0">
                <a:pos x="csX3" y="csY3"/>
              </a:cxn>
              <a:cxn ang="0">
                <a:pos x="csX4" y="csY4"/>
              </a:cxn>
              <a:cxn ang="0">
                <a:pos x="csX5" y="csY5"/>
              </a:cxn>
            </a:cxnLst>
            <a:rect l="l" t="t" r="r" b="b"/>
            <a:pathLst>
              <a:path w="243819" h="6493391">
                <a:moveTo>
                  <a:pt x="243819" y="0"/>
                </a:moveTo>
                <a:lnTo>
                  <a:pt x="243819" y="6493391"/>
                </a:lnTo>
                <a:lnTo>
                  <a:pt x="202370" y="6489212"/>
                </a:lnTo>
                <a:cubicBezTo>
                  <a:pt x="86878" y="6465579"/>
                  <a:pt x="0" y="6363391"/>
                  <a:pt x="0" y="6240913"/>
                </a:cubicBezTo>
                <a:lnTo>
                  <a:pt x="0" y="252477"/>
                </a:lnTo>
                <a:cubicBezTo>
                  <a:pt x="0" y="129999"/>
                  <a:pt x="86878" y="27811"/>
                  <a:pt x="202370" y="4178"/>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67"/>
          </a:p>
        </p:txBody>
      </p:sp>
      <p:sp>
        <p:nvSpPr>
          <p:cNvPr id="4" name="Footer Placeholder 20">
            <a:extLst>
              <a:ext uri="{FF2B5EF4-FFF2-40B4-BE49-F238E27FC236}">
                <a16:creationId xmlns:a16="http://schemas.microsoft.com/office/drawing/2014/main" id="{2B776FF4-1183-54D2-7AC2-A24364B41FA5}"/>
              </a:ext>
            </a:extLst>
          </p:cNvPr>
          <p:cNvSpPr>
            <a:spLocks noGrp="1"/>
          </p:cNvSpPr>
          <p:nvPr>
            <p:ph type="ftr" sz="quarter" idx="68"/>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8" name="TextBox 7">
            <a:extLst>
              <a:ext uri="{FF2B5EF4-FFF2-40B4-BE49-F238E27FC236}">
                <a16:creationId xmlns:a16="http://schemas.microsoft.com/office/drawing/2014/main" id="{3EFF2409-C2A1-6153-5D69-D69EC574EAE7}"/>
              </a:ext>
            </a:extLst>
          </p:cNvPr>
          <p:cNvSpPr txBox="1"/>
          <p:nvPr userDrawn="1"/>
        </p:nvSpPr>
        <p:spPr>
          <a:xfrm>
            <a:off x="713511"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402334626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21ECB2-D8C1-E291-CA79-329E9363B4E6}"/>
              </a:ext>
            </a:extLst>
          </p:cNvPr>
          <p:cNvSpPr>
            <a:spLocks noGrp="1"/>
          </p:cNvSpPr>
          <p:nvPr>
            <p:ph type="sldNum" sz="quarter" idx="12"/>
          </p:nvPr>
        </p:nvSpPr>
        <p:spPr/>
        <p:txBody>
          <a:bodyPr/>
          <a:lstStyle/>
          <a:p>
            <a:fld id="{D43C0D75-EBBC-6C49-AB63-8F3EB303E713}" type="slidenum">
              <a:rPr lang="en-US" smtClean="0"/>
              <a:t>‹#›</a:t>
            </a:fld>
            <a:endParaRPr lang="en-US" dirty="0"/>
          </a:p>
        </p:txBody>
      </p:sp>
      <p:sp>
        <p:nvSpPr>
          <p:cNvPr id="2" name="Footer Placeholder 20">
            <a:extLst>
              <a:ext uri="{FF2B5EF4-FFF2-40B4-BE49-F238E27FC236}">
                <a16:creationId xmlns:a16="http://schemas.microsoft.com/office/drawing/2014/main" id="{6DFAFE59-F5D5-0D2E-29DE-A64DBDCA2D9C}"/>
              </a:ext>
            </a:extLst>
          </p:cNvPr>
          <p:cNvSpPr>
            <a:spLocks noGrp="1"/>
          </p:cNvSpPr>
          <p:nvPr>
            <p:ph type="ftr" sz="quarter" idx="68"/>
          </p:nvPr>
        </p:nvSpPr>
        <p:spPr>
          <a:xfrm>
            <a:off x="4157459" y="6575247"/>
            <a:ext cx="3239578" cy="166682"/>
          </a:xfrm>
          <a:prstGeom prst="rect">
            <a:avLst/>
          </a:prstGeom>
        </p:spPr>
        <p:txBody>
          <a:bodyPr/>
          <a:lstStyle/>
          <a:p>
            <a:r>
              <a:rPr lang="en-AU">
                <a:effectLst/>
                <a:latin typeface="Helvetica" pitchFamily="2" charset="0"/>
              </a:rPr>
              <a:t>Title of presentation [delete box if not needed]</a:t>
            </a:r>
            <a:endParaRPr lang="en-AU" dirty="0">
              <a:effectLst/>
              <a:latin typeface="Helvetica" pitchFamily="2" charset="0"/>
            </a:endParaRPr>
          </a:p>
        </p:txBody>
      </p:sp>
      <p:sp>
        <p:nvSpPr>
          <p:cNvPr id="6" name="TextBox 5">
            <a:extLst>
              <a:ext uri="{FF2B5EF4-FFF2-40B4-BE49-F238E27FC236}">
                <a16:creationId xmlns:a16="http://schemas.microsoft.com/office/drawing/2014/main" id="{420E9CA2-2038-2F82-D044-9E0C1EB600D7}"/>
              </a:ext>
            </a:extLst>
          </p:cNvPr>
          <p:cNvSpPr txBox="1"/>
          <p:nvPr userDrawn="1"/>
        </p:nvSpPr>
        <p:spPr>
          <a:xfrm>
            <a:off x="713511" y="6575246"/>
            <a:ext cx="3239578" cy="166682"/>
          </a:xfrm>
          <a:prstGeom prst="rect">
            <a:avLst/>
          </a:prstGeom>
          <a:noFill/>
          <a:ln w="6350" cap="flat" cmpd="sng" algn="ctr">
            <a:noFill/>
          </a:ln>
        </p:spPr>
        <p:style>
          <a:lnRef idx="0">
            <a:schemeClr val="accent1"/>
          </a:lnRef>
          <a:fillRef idx="0">
            <a:schemeClr val="accent1"/>
          </a:fillRef>
          <a:effectRef idx="0">
            <a:schemeClr val="accent1"/>
          </a:effectRef>
          <a:fontRef idx="minor">
            <a:schemeClr val="tx1"/>
          </a:fontRef>
        </p:style>
        <p:txBody>
          <a:bodyPr wrap="square" lIns="0" tIns="0" rIns="0" bIns="0" rtlCol="0">
            <a:no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800" dirty="0"/>
              <a:t>Australian Energy Regulator</a:t>
            </a:r>
          </a:p>
        </p:txBody>
      </p:sp>
    </p:spTree>
    <p:extLst>
      <p:ext uri="{BB962C8B-B14F-4D97-AF65-F5344CB8AC3E}">
        <p14:creationId xmlns:p14="http://schemas.microsoft.com/office/powerpoint/2010/main" val="288446561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WFER">
    <p:spTree>
      <p:nvGrpSpPr>
        <p:cNvPr id="1" name=""/>
        <p:cNvGrpSpPr/>
        <p:nvPr/>
      </p:nvGrpSpPr>
      <p:grpSpPr>
        <a:xfrm>
          <a:off x="0" y="0"/>
          <a:ext cx="0" cy="0"/>
          <a:chOff x="0" y="0"/>
          <a:chExt cx="0" cy="0"/>
        </a:xfrm>
      </p:grpSpPr>
      <p:sp>
        <p:nvSpPr>
          <p:cNvPr id="2"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57057072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3" name="Subtitle 2"/>
          <p:cNvSpPr>
            <a:spLocks noGrp="1"/>
          </p:cNvSpPr>
          <p:nvPr>
            <p:ph type="subTitle" idx="1" hasCustomPrompt="1"/>
          </p:nvPr>
        </p:nvSpPr>
        <p:spPr>
          <a:xfrm>
            <a:off x="1524000" y="1735667"/>
            <a:ext cx="9142413" cy="3523721"/>
          </a:xfrm>
          <a:prstGeom prst="rect">
            <a:avLst/>
          </a:prstGeom>
        </p:spPr>
        <p:txBody>
          <a:bodyPr/>
          <a:lstStyle>
            <a:lvl1pPr marL="342900" indent="-342900" algn="l">
              <a:buClr>
                <a:srgbClr val="44B5C2"/>
              </a:buClr>
              <a:buFont typeface="Arial" panose="020B0604020202020204" pitchFamily="34" charset="0"/>
              <a:buChar char="•"/>
              <a:defRPr sz="2400">
                <a:solidFill>
                  <a:schemeClr val="bg2">
                    <a:lumMod val="25000"/>
                  </a:schemeClr>
                </a:solidFill>
                <a:latin typeface="+mn-lt"/>
              </a:defRPr>
            </a:lvl1pPr>
            <a:lvl2pPr marL="800100" indent="-342900" algn="l">
              <a:buClr>
                <a:srgbClr val="44B5C2"/>
              </a:buClr>
              <a:buFont typeface="Arial" panose="020B0604020202020204" pitchFamily="34" charset="0"/>
              <a:buChar char="•"/>
              <a:defRPr sz="2000">
                <a:solidFill>
                  <a:schemeClr val="bg2">
                    <a:lumMod val="25000"/>
                  </a:schemeClr>
                </a:solidFill>
                <a:latin typeface="+mn-lt"/>
              </a:defRPr>
            </a:lvl2pPr>
            <a:lvl3pPr marL="1200150" indent="-285750" algn="l">
              <a:buClr>
                <a:srgbClr val="44B5C2"/>
              </a:buClr>
              <a:buFont typeface="Arial" panose="020B0604020202020204" pitchFamily="34" charset="0"/>
              <a:buChar char="•"/>
              <a:defRPr sz="1800">
                <a:solidFill>
                  <a:schemeClr val="bg2">
                    <a:lumMod val="25000"/>
                  </a:schemeClr>
                </a:solidFill>
                <a:latin typeface="+mn-lt"/>
              </a:defRPr>
            </a:lvl3pPr>
            <a:lvl4pPr marL="1657350" indent="-285750" algn="l">
              <a:buClr>
                <a:srgbClr val="44B5C2"/>
              </a:buClr>
              <a:buFont typeface="Arial" panose="020B0604020202020204" pitchFamily="34" charset="0"/>
              <a:buChar char="•"/>
              <a:defRPr sz="1600">
                <a:solidFill>
                  <a:schemeClr val="bg2">
                    <a:lumMod val="25000"/>
                  </a:schemeClr>
                </a:solidFill>
                <a:latin typeface="+mn-lt"/>
              </a:defRPr>
            </a:lvl4pPr>
            <a:lvl5pPr marL="2114550" indent="-285750" algn="l">
              <a:buClr>
                <a:srgbClr val="44B5C2"/>
              </a:buClr>
              <a:buFont typeface="Arial" panose="020B0604020202020204" pitchFamily="34" charset="0"/>
              <a:buChar char="•"/>
              <a:defRPr sz="1600">
                <a:solidFill>
                  <a:schemeClr val="bg2">
                    <a:lumMod val="25000"/>
                  </a:schemeClr>
                </a:solidFill>
                <a:latin typeface="+mn-lt"/>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idx="13"/>
          </p:nvPr>
        </p:nvSpPr>
        <p:spPr>
          <a:xfrm>
            <a:off x="1524000" y="1049867"/>
            <a:ext cx="9142413"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413687111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1266825"/>
            <a:ext cx="6170612" cy="4595813"/>
          </a:xfrm>
          <a:prstGeom prst="rect">
            <a:avLst/>
          </a:prstGeom>
        </p:spPr>
        <p:txBody>
          <a:bodyPr/>
          <a:lstStyle>
            <a:lvl1pPr marL="0" indent="0">
              <a:buNone/>
              <a:defRPr sz="32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201334"/>
            <a:ext cx="3932237" cy="3669242"/>
          </a:xfrm>
          <a:prstGeom prst="rect">
            <a:avLst/>
          </a:prstGeom>
        </p:spPr>
        <p:txBody>
          <a:bodyPr/>
          <a:lstStyle>
            <a:lvl1pPr marL="0" indent="0">
              <a:buNone/>
              <a:defRPr sz="1600">
                <a:solidFill>
                  <a:schemeClr val="bg2">
                    <a:lumMod val="25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8"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9" name="Text Placeholder 2"/>
          <p:cNvSpPr>
            <a:spLocks noGrp="1"/>
          </p:cNvSpPr>
          <p:nvPr>
            <p:ph type="body" idx="13"/>
          </p:nvPr>
        </p:nvSpPr>
        <p:spPr>
          <a:xfrm>
            <a:off x="839788" y="1266825"/>
            <a:ext cx="3932237"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0"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91168255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5550" y="2886075"/>
            <a:ext cx="7191375" cy="1504950"/>
          </a:xfrm>
          <a:prstGeom prst="rect">
            <a:avLst/>
          </a:prstGeom>
        </p:spPr>
        <p:txBody>
          <a:bodyPr anchor="b"/>
          <a:lstStyle>
            <a:lvl1pPr algn="ctr">
              <a:defRPr sz="4400" b="1">
                <a:solidFill>
                  <a:srgbClr val="088F9E"/>
                </a:solidFill>
                <a:latin typeface="+mn-lt"/>
              </a:defRPr>
            </a:lvl1pPr>
          </a:lstStyle>
          <a:p>
            <a:r>
              <a:rPr lang="en-US" dirty="0"/>
              <a:t>Click to edit Master title style</a:t>
            </a:r>
          </a:p>
        </p:txBody>
      </p:sp>
      <p:sp>
        <p:nvSpPr>
          <p:cNvPr id="3" name="Subtitle 2"/>
          <p:cNvSpPr>
            <a:spLocks noGrp="1"/>
          </p:cNvSpPr>
          <p:nvPr>
            <p:ph type="subTitle" idx="1"/>
          </p:nvPr>
        </p:nvSpPr>
        <p:spPr>
          <a:xfrm>
            <a:off x="2495550" y="4619625"/>
            <a:ext cx="7191375" cy="639763"/>
          </a:xfrm>
          <a:prstGeom prst="rect">
            <a:avLst/>
          </a:prstGeom>
        </p:spPr>
        <p:txBody>
          <a:bodyPr/>
          <a:lstStyle>
            <a:lvl1pPr marL="0" indent="0" algn="ctr">
              <a:buNone/>
              <a:defRPr sz="3600" i="1">
                <a:solidFill>
                  <a:srgbClr val="44B5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838200" y="6357938"/>
            <a:ext cx="2743200" cy="365125"/>
          </a:xfrm>
          <a:prstGeom prst="rect">
            <a:avLst/>
          </a:prstGeom>
        </p:spPr>
        <p:txBody>
          <a:bodyPr/>
          <a:lstStyle>
            <a:lvl1pPr>
              <a:defRPr sz="2000">
                <a:solidFill>
                  <a:schemeClr val="bg1"/>
                </a:solidFill>
                <a:latin typeface="+mn-lt"/>
              </a:defRPr>
            </a:lvl1pPr>
          </a:lstStyle>
          <a:p>
            <a:endParaRPr lang="en-US" dirty="0"/>
          </a:p>
        </p:txBody>
      </p:sp>
      <p:sp>
        <p:nvSpPr>
          <p:cNvPr id="5" name="Footer Placeholder 4"/>
          <p:cNvSpPr>
            <a:spLocks noGrp="1"/>
          </p:cNvSpPr>
          <p:nvPr>
            <p:ph type="ftr" sz="quarter" idx="11"/>
          </p:nvPr>
        </p:nvSpPr>
        <p:spPr>
          <a:xfrm>
            <a:off x="4038600" y="6357938"/>
            <a:ext cx="4113213" cy="365125"/>
          </a:xfrm>
          <a:prstGeom prst="rect">
            <a:avLst/>
          </a:prstGeom>
        </p:spPr>
        <p:txBody>
          <a:bodyPr/>
          <a:lstStyle>
            <a:lvl1pPr>
              <a:defRPr sz="2000">
                <a:solidFill>
                  <a:schemeClr val="bg1"/>
                </a:solidFill>
                <a:latin typeface="+mn-lt"/>
              </a:defRPr>
            </a:lvl1pPr>
          </a:lstStyle>
          <a:p>
            <a:endParaRPr lang="en-US" dirty="0"/>
          </a:p>
        </p:txBody>
      </p:sp>
      <p:sp>
        <p:nvSpPr>
          <p:cNvPr id="6"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998801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32.xml"/><Relationship Id="rId21" Type="http://schemas.openxmlformats.org/officeDocument/2006/relationships/slideLayout" Target="../slideLayouts/slideLayout27.xml"/><Relationship Id="rId42" Type="http://schemas.openxmlformats.org/officeDocument/2006/relationships/slideLayout" Target="../slideLayouts/slideLayout48.xml"/><Relationship Id="rId47" Type="http://schemas.openxmlformats.org/officeDocument/2006/relationships/slideLayout" Target="../slideLayouts/slideLayout53.xml"/><Relationship Id="rId63" Type="http://schemas.openxmlformats.org/officeDocument/2006/relationships/slideLayout" Target="../slideLayouts/slideLayout69.xml"/><Relationship Id="rId68" Type="http://schemas.openxmlformats.org/officeDocument/2006/relationships/slideLayout" Target="../slideLayouts/slideLayout74.xml"/><Relationship Id="rId84" Type="http://schemas.openxmlformats.org/officeDocument/2006/relationships/slideLayout" Target="../slideLayouts/slideLayout90.xml"/><Relationship Id="rId89" Type="http://schemas.openxmlformats.org/officeDocument/2006/relationships/slideLayout" Target="../slideLayouts/slideLayout95.xml"/><Relationship Id="rId112" Type="http://schemas.openxmlformats.org/officeDocument/2006/relationships/slideLayout" Target="../slideLayouts/slideLayout118.xml"/><Relationship Id="rId16" Type="http://schemas.openxmlformats.org/officeDocument/2006/relationships/slideLayout" Target="../slideLayouts/slideLayout22.xml"/><Relationship Id="rId107" Type="http://schemas.openxmlformats.org/officeDocument/2006/relationships/slideLayout" Target="../slideLayouts/slideLayout113.xml"/><Relationship Id="rId11" Type="http://schemas.openxmlformats.org/officeDocument/2006/relationships/slideLayout" Target="../slideLayouts/slideLayout17.xml"/><Relationship Id="rId32" Type="http://schemas.openxmlformats.org/officeDocument/2006/relationships/slideLayout" Target="../slideLayouts/slideLayout38.xml"/><Relationship Id="rId37" Type="http://schemas.openxmlformats.org/officeDocument/2006/relationships/slideLayout" Target="../slideLayouts/slideLayout43.xml"/><Relationship Id="rId53" Type="http://schemas.openxmlformats.org/officeDocument/2006/relationships/slideLayout" Target="../slideLayouts/slideLayout59.xml"/><Relationship Id="rId58" Type="http://schemas.openxmlformats.org/officeDocument/2006/relationships/slideLayout" Target="../slideLayouts/slideLayout64.xml"/><Relationship Id="rId74" Type="http://schemas.openxmlformats.org/officeDocument/2006/relationships/slideLayout" Target="../slideLayouts/slideLayout80.xml"/><Relationship Id="rId79" Type="http://schemas.openxmlformats.org/officeDocument/2006/relationships/slideLayout" Target="../slideLayouts/slideLayout85.xml"/><Relationship Id="rId102" Type="http://schemas.openxmlformats.org/officeDocument/2006/relationships/slideLayout" Target="../slideLayouts/slideLayout108.xml"/><Relationship Id="rId5" Type="http://schemas.openxmlformats.org/officeDocument/2006/relationships/slideLayout" Target="../slideLayouts/slideLayout11.xml"/><Relationship Id="rId90" Type="http://schemas.openxmlformats.org/officeDocument/2006/relationships/slideLayout" Target="../slideLayouts/slideLayout96.xml"/><Relationship Id="rId95" Type="http://schemas.openxmlformats.org/officeDocument/2006/relationships/slideLayout" Target="../slideLayouts/slideLayout101.xml"/><Relationship Id="rId22" Type="http://schemas.openxmlformats.org/officeDocument/2006/relationships/slideLayout" Target="../slideLayouts/slideLayout28.xml"/><Relationship Id="rId27" Type="http://schemas.openxmlformats.org/officeDocument/2006/relationships/slideLayout" Target="../slideLayouts/slideLayout33.xml"/><Relationship Id="rId43" Type="http://schemas.openxmlformats.org/officeDocument/2006/relationships/slideLayout" Target="../slideLayouts/slideLayout49.xml"/><Relationship Id="rId48" Type="http://schemas.openxmlformats.org/officeDocument/2006/relationships/slideLayout" Target="../slideLayouts/slideLayout54.xml"/><Relationship Id="rId64" Type="http://schemas.openxmlformats.org/officeDocument/2006/relationships/slideLayout" Target="../slideLayouts/slideLayout70.xml"/><Relationship Id="rId69" Type="http://schemas.openxmlformats.org/officeDocument/2006/relationships/slideLayout" Target="../slideLayouts/slideLayout75.xml"/><Relationship Id="rId113" Type="http://schemas.openxmlformats.org/officeDocument/2006/relationships/theme" Target="../theme/theme4.xml"/><Relationship Id="rId80" Type="http://schemas.openxmlformats.org/officeDocument/2006/relationships/slideLayout" Target="../slideLayouts/slideLayout86.xml"/><Relationship Id="rId85" Type="http://schemas.openxmlformats.org/officeDocument/2006/relationships/slideLayout" Target="../slideLayouts/slideLayout91.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33" Type="http://schemas.openxmlformats.org/officeDocument/2006/relationships/slideLayout" Target="../slideLayouts/slideLayout39.xml"/><Relationship Id="rId38" Type="http://schemas.openxmlformats.org/officeDocument/2006/relationships/slideLayout" Target="../slideLayouts/slideLayout44.xml"/><Relationship Id="rId59" Type="http://schemas.openxmlformats.org/officeDocument/2006/relationships/slideLayout" Target="../slideLayouts/slideLayout65.xml"/><Relationship Id="rId103" Type="http://schemas.openxmlformats.org/officeDocument/2006/relationships/slideLayout" Target="../slideLayouts/slideLayout109.xml"/><Relationship Id="rId108" Type="http://schemas.openxmlformats.org/officeDocument/2006/relationships/slideLayout" Target="../slideLayouts/slideLayout114.xml"/><Relationship Id="rId54" Type="http://schemas.openxmlformats.org/officeDocument/2006/relationships/slideLayout" Target="../slideLayouts/slideLayout60.xml"/><Relationship Id="rId70" Type="http://schemas.openxmlformats.org/officeDocument/2006/relationships/slideLayout" Target="../slideLayouts/slideLayout76.xml"/><Relationship Id="rId75" Type="http://schemas.openxmlformats.org/officeDocument/2006/relationships/slideLayout" Target="../slideLayouts/slideLayout81.xml"/><Relationship Id="rId91" Type="http://schemas.openxmlformats.org/officeDocument/2006/relationships/slideLayout" Target="../slideLayouts/slideLayout97.xml"/><Relationship Id="rId96" Type="http://schemas.openxmlformats.org/officeDocument/2006/relationships/slideLayout" Target="../slideLayouts/slideLayout10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28" Type="http://schemas.openxmlformats.org/officeDocument/2006/relationships/slideLayout" Target="../slideLayouts/slideLayout34.xml"/><Relationship Id="rId36" Type="http://schemas.openxmlformats.org/officeDocument/2006/relationships/slideLayout" Target="../slideLayouts/slideLayout42.xml"/><Relationship Id="rId49" Type="http://schemas.openxmlformats.org/officeDocument/2006/relationships/slideLayout" Target="../slideLayouts/slideLayout55.xml"/><Relationship Id="rId57" Type="http://schemas.openxmlformats.org/officeDocument/2006/relationships/slideLayout" Target="../slideLayouts/slideLayout63.xml"/><Relationship Id="rId106" Type="http://schemas.openxmlformats.org/officeDocument/2006/relationships/slideLayout" Target="../slideLayouts/slideLayout112.xml"/><Relationship Id="rId10" Type="http://schemas.openxmlformats.org/officeDocument/2006/relationships/slideLayout" Target="../slideLayouts/slideLayout16.xml"/><Relationship Id="rId31" Type="http://schemas.openxmlformats.org/officeDocument/2006/relationships/slideLayout" Target="../slideLayouts/slideLayout37.xml"/><Relationship Id="rId44" Type="http://schemas.openxmlformats.org/officeDocument/2006/relationships/slideLayout" Target="../slideLayouts/slideLayout50.xml"/><Relationship Id="rId52" Type="http://schemas.openxmlformats.org/officeDocument/2006/relationships/slideLayout" Target="../slideLayouts/slideLayout58.xml"/><Relationship Id="rId60" Type="http://schemas.openxmlformats.org/officeDocument/2006/relationships/slideLayout" Target="../slideLayouts/slideLayout66.xml"/><Relationship Id="rId65" Type="http://schemas.openxmlformats.org/officeDocument/2006/relationships/slideLayout" Target="../slideLayouts/slideLayout71.xml"/><Relationship Id="rId73" Type="http://schemas.openxmlformats.org/officeDocument/2006/relationships/slideLayout" Target="../slideLayouts/slideLayout79.xml"/><Relationship Id="rId78" Type="http://schemas.openxmlformats.org/officeDocument/2006/relationships/slideLayout" Target="../slideLayouts/slideLayout84.xml"/><Relationship Id="rId81" Type="http://schemas.openxmlformats.org/officeDocument/2006/relationships/slideLayout" Target="../slideLayouts/slideLayout87.xml"/><Relationship Id="rId86" Type="http://schemas.openxmlformats.org/officeDocument/2006/relationships/slideLayout" Target="../slideLayouts/slideLayout92.xml"/><Relationship Id="rId94" Type="http://schemas.openxmlformats.org/officeDocument/2006/relationships/slideLayout" Target="../slideLayouts/slideLayout100.xml"/><Relationship Id="rId99" Type="http://schemas.openxmlformats.org/officeDocument/2006/relationships/slideLayout" Target="../slideLayouts/slideLayout105.xml"/><Relationship Id="rId101" Type="http://schemas.openxmlformats.org/officeDocument/2006/relationships/slideLayout" Target="../slideLayouts/slideLayout107.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9" Type="http://schemas.openxmlformats.org/officeDocument/2006/relationships/slideLayout" Target="../slideLayouts/slideLayout45.xml"/><Relationship Id="rId109" Type="http://schemas.openxmlformats.org/officeDocument/2006/relationships/slideLayout" Target="../slideLayouts/slideLayout115.xml"/><Relationship Id="rId34" Type="http://schemas.openxmlformats.org/officeDocument/2006/relationships/slideLayout" Target="../slideLayouts/slideLayout40.xml"/><Relationship Id="rId50" Type="http://schemas.openxmlformats.org/officeDocument/2006/relationships/slideLayout" Target="../slideLayouts/slideLayout56.xml"/><Relationship Id="rId55" Type="http://schemas.openxmlformats.org/officeDocument/2006/relationships/slideLayout" Target="../slideLayouts/slideLayout61.xml"/><Relationship Id="rId76" Type="http://schemas.openxmlformats.org/officeDocument/2006/relationships/slideLayout" Target="../slideLayouts/slideLayout82.xml"/><Relationship Id="rId97" Type="http://schemas.openxmlformats.org/officeDocument/2006/relationships/slideLayout" Target="../slideLayouts/slideLayout103.xml"/><Relationship Id="rId104" Type="http://schemas.openxmlformats.org/officeDocument/2006/relationships/slideLayout" Target="../slideLayouts/slideLayout110.xml"/><Relationship Id="rId7" Type="http://schemas.openxmlformats.org/officeDocument/2006/relationships/slideLayout" Target="../slideLayouts/slideLayout13.xml"/><Relationship Id="rId71" Type="http://schemas.openxmlformats.org/officeDocument/2006/relationships/slideLayout" Target="../slideLayouts/slideLayout77.xml"/><Relationship Id="rId92" Type="http://schemas.openxmlformats.org/officeDocument/2006/relationships/slideLayout" Target="../slideLayouts/slideLayout98.xml"/><Relationship Id="rId2" Type="http://schemas.openxmlformats.org/officeDocument/2006/relationships/slideLayout" Target="../slideLayouts/slideLayout8.xml"/><Relationship Id="rId29" Type="http://schemas.openxmlformats.org/officeDocument/2006/relationships/slideLayout" Target="../slideLayouts/slideLayout35.xml"/><Relationship Id="rId24" Type="http://schemas.openxmlformats.org/officeDocument/2006/relationships/slideLayout" Target="../slideLayouts/slideLayout30.xml"/><Relationship Id="rId40" Type="http://schemas.openxmlformats.org/officeDocument/2006/relationships/slideLayout" Target="../slideLayouts/slideLayout46.xml"/><Relationship Id="rId45" Type="http://schemas.openxmlformats.org/officeDocument/2006/relationships/slideLayout" Target="../slideLayouts/slideLayout51.xml"/><Relationship Id="rId66" Type="http://schemas.openxmlformats.org/officeDocument/2006/relationships/slideLayout" Target="../slideLayouts/slideLayout72.xml"/><Relationship Id="rId87" Type="http://schemas.openxmlformats.org/officeDocument/2006/relationships/slideLayout" Target="../slideLayouts/slideLayout93.xml"/><Relationship Id="rId110" Type="http://schemas.openxmlformats.org/officeDocument/2006/relationships/slideLayout" Target="../slideLayouts/slideLayout116.xml"/><Relationship Id="rId61" Type="http://schemas.openxmlformats.org/officeDocument/2006/relationships/slideLayout" Target="../slideLayouts/slideLayout67.xml"/><Relationship Id="rId82" Type="http://schemas.openxmlformats.org/officeDocument/2006/relationships/slideLayout" Target="../slideLayouts/slideLayout88.xml"/><Relationship Id="rId19" Type="http://schemas.openxmlformats.org/officeDocument/2006/relationships/slideLayout" Target="../slideLayouts/slideLayout25.xml"/><Relationship Id="rId14" Type="http://schemas.openxmlformats.org/officeDocument/2006/relationships/slideLayout" Target="../slideLayouts/slideLayout20.xml"/><Relationship Id="rId30" Type="http://schemas.openxmlformats.org/officeDocument/2006/relationships/slideLayout" Target="../slideLayouts/slideLayout36.xml"/><Relationship Id="rId35" Type="http://schemas.openxmlformats.org/officeDocument/2006/relationships/slideLayout" Target="../slideLayouts/slideLayout41.xml"/><Relationship Id="rId56" Type="http://schemas.openxmlformats.org/officeDocument/2006/relationships/slideLayout" Target="../slideLayouts/slideLayout62.xml"/><Relationship Id="rId77" Type="http://schemas.openxmlformats.org/officeDocument/2006/relationships/slideLayout" Target="../slideLayouts/slideLayout83.xml"/><Relationship Id="rId100" Type="http://schemas.openxmlformats.org/officeDocument/2006/relationships/slideLayout" Target="../slideLayouts/slideLayout106.xml"/><Relationship Id="rId105" Type="http://schemas.openxmlformats.org/officeDocument/2006/relationships/slideLayout" Target="../slideLayouts/slideLayout111.xml"/><Relationship Id="rId8" Type="http://schemas.openxmlformats.org/officeDocument/2006/relationships/slideLayout" Target="../slideLayouts/slideLayout14.xml"/><Relationship Id="rId51" Type="http://schemas.openxmlformats.org/officeDocument/2006/relationships/slideLayout" Target="../slideLayouts/slideLayout57.xml"/><Relationship Id="rId72" Type="http://schemas.openxmlformats.org/officeDocument/2006/relationships/slideLayout" Target="../slideLayouts/slideLayout78.xml"/><Relationship Id="rId93" Type="http://schemas.openxmlformats.org/officeDocument/2006/relationships/slideLayout" Target="../slideLayouts/slideLayout99.xml"/><Relationship Id="rId98" Type="http://schemas.openxmlformats.org/officeDocument/2006/relationships/slideLayout" Target="../slideLayouts/slideLayout104.xml"/><Relationship Id="rId3" Type="http://schemas.openxmlformats.org/officeDocument/2006/relationships/slideLayout" Target="../slideLayouts/slideLayout9.xml"/><Relationship Id="rId25" Type="http://schemas.openxmlformats.org/officeDocument/2006/relationships/slideLayout" Target="../slideLayouts/slideLayout31.xml"/><Relationship Id="rId46" Type="http://schemas.openxmlformats.org/officeDocument/2006/relationships/slideLayout" Target="../slideLayouts/slideLayout52.xml"/><Relationship Id="rId67" Type="http://schemas.openxmlformats.org/officeDocument/2006/relationships/slideLayout" Target="../slideLayouts/slideLayout73.xml"/><Relationship Id="rId20" Type="http://schemas.openxmlformats.org/officeDocument/2006/relationships/slideLayout" Target="../slideLayouts/slideLayout26.xml"/><Relationship Id="rId41" Type="http://schemas.openxmlformats.org/officeDocument/2006/relationships/slideLayout" Target="../slideLayouts/slideLayout47.xml"/><Relationship Id="rId62" Type="http://schemas.openxmlformats.org/officeDocument/2006/relationships/slideLayout" Target="../slideLayouts/slideLayout68.xml"/><Relationship Id="rId83" Type="http://schemas.openxmlformats.org/officeDocument/2006/relationships/slideLayout" Target="../slideLayouts/slideLayout89.xml"/><Relationship Id="rId88" Type="http://schemas.openxmlformats.org/officeDocument/2006/relationships/slideLayout" Target="../slideLayouts/slideLayout94.xml"/><Relationship Id="rId111"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8" name="직사각형 3">
            <a:extLst>
              <a:ext uri="{FF2B5EF4-FFF2-40B4-BE49-F238E27FC236}">
                <a16:creationId xmlns:a16="http://schemas.microsoft.com/office/drawing/2014/main" id="{0AC05B60-4D61-2B4F-BCB8-0689A6065731}"/>
              </a:ext>
            </a:extLst>
          </p:cNvPr>
          <p:cNvSpPr/>
          <p:nvPr userDrawn="1"/>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9" name="직사각형 3">
            <a:extLst>
              <a:ext uri="{FF2B5EF4-FFF2-40B4-BE49-F238E27FC236}">
                <a16:creationId xmlns:a16="http://schemas.microsoft.com/office/drawing/2014/main" id="{0AC05B60-4D61-2B4F-BCB8-0689A6065731}"/>
              </a:ext>
            </a:extLst>
          </p:cNvPr>
          <p:cNvSpPr/>
          <p:nvPr userDrawn="1"/>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0" name="Title 1"/>
          <p:cNvSpPr txBox="1">
            <a:spLocks/>
          </p:cNvSpPr>
          <p:nvPr userDrawn="1"/>
        </p:nvSpPr>
        <p:spPr>
          <a:xfrm>
            <a:off x="972939" y="3366113"/>
            <a:ext cx="7478316" cy="860972"/>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3600" b="1" dirty="0">
                <a:solidFill>
                  <a:srgbClr val="088F9E"/>
                </a:solidFill>
                <a:latin typeface="Calibri" panose="020F0502020204030204" pitchFamily="34" charset="0"/>
                <a:cs typeface="Calibri" panose="020F0502020204030204" pitchFamily="34" charset="0"/>
              </a:rPr>
              <a:t>Presentation Title, Presentation Title</a:t>
            </a:r>
            <a:endParaRPr lang="en-US" sz="3200" dirty="0">
              <a:solidFill>
                <a:srgbClr val="088F9E"/>
              </a:solidFill>
              <a:latin typeface="Calibri" panose="020F0502020204030204" pitchFamily="34" charset="0"/>
            </a:endParaRPr>
          </a:p>
        </p:txBody>
      </p:sp>
      <p:sp>
        <p:nvSpPr>
          <p:cNvPr id="11" name="직사각형 3">
            <a:extLst>
              <a:ext uri="{FF2B5EF4-FFF2-40B4-BE49-F238E27FC236}">
                <a16:creationId xmlns:a16="http://schemas.microsoft.com/office/drawing/2014/main" id="{0AC05B60-4D61-2B4F-BCB8-0689A6065731}"/>
              </a:ext>
            </a:extLst>
          </p:cNvPr>
          <p:cNvSpPr/>
          <p:nvPr userDrawn="1"/>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12" name="Group 11"/>
          <p:cNvGrpSpPr/>
          <p:nvPr userDrawn="1"/>
        </p:nvGrpSpPr>
        <p:grpSpPr>
          <a:xfrm>
            <a:off x="925794" y="432250"/>
            <a:ext cx="10374269" cy="1210062"/>
            <a:chOff x="925794" y="432250"/>
            <a:chExt cx="10374269" cy="1210062"/>
          </a:xfrm>
        </p:grpSpPr>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5" name="Picture 1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6"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492265267"/>
      </p:ext>
    </p:extLst>
  </p:cSld>
  <p:clrMap bg1="lt1" tx1="dk1" bg2="lt2" tx2="dk2" accent1="accent1" accent2="accent2" accent3="accent3" accent4="accent4" accent5="accent5" accent6="accent6" hlink="hlink" folHlink="folHlink"/>
  <p:sldLayoutIdLst>
    <p:sldLayoutId id="2147483678"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직사각형 3">
            <a:extLst>
              <a:ext uri="{FF2B5EF4-FFF2-40B4-BE49-F238E27FC236}">
                <a16:creationId xmlns:a16="http://schemas.microsoft.com/office/drawing/2014/main" id="{0AC05B60-4D61-2B4F-BCB8-0689A6065731}"/>
              </a:ext>
            </a:extLst>
          </p:cNvPr>
          <p:cNvSpPr/>
          <p:nvPr userDrawn="1"/>
        </p:nvSpPr>
        <p:spPr>
          <a:xfrm>
            <a:off x="1" y="1"/>
            <a:ext cx="12190412" cy="6859588"/>
          </a:xfrm>
          <a:prstGeom prst="rect">
            <a:avLst/>
          </a:prstGeom>
          <a:gradFill>
            <a:gsLst>
              <a:gs pos="0">
                <a:schemeClr val="bg1"/>
              </a:gs>
              <a:gs pos="54000">
                <a:schemeClr val="bg1"/>
              </a:gs>
              <a:gs pos="99000">
                <a:srgbClr val="E9F5F9"/>
              </a:gs>
              <a:gs pos="80000">
                <a:srgbClr val="E9F5F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5982690"/>
            <a:ext cx="12190412" cy="876898"/>
          </a:xfrm>
          <a:prstGeom prst="rect">
            <a:avLst/>
          </a:prstGeom>
        </p:spPr>
      </p:pic>
      <p:sp>
        <p:nvSpPr>
          <p:cNvPr id="9" name="직사각형 3">
            <a:extLst>
              <a:ext uri="{FF2B5EF4-FFF2-40B4-BE49-F238E27FC236}">
                <a16:creationId xmlns:a16="http://schemas.microsoft.com/office/drawing/2014/main" id="{0AC05B60-4D61-2B4F-BCB8-0689A6065731}"/>
              </a:ext>
            </a:extLst>
          </p:cNvPr>
          <p:cNvSpPr/>
          <p:nvPr userDrawn="1"/>
        </p:nvSpPr>
        <p:spPr>
          <a:xfrm flipV="1">
            <a:off x="1" y="1003511"/>
            <a:ext cx="12190412" cy="45719"/>
          </a:xfrm>
          <a:prstGeom prst="rect">
            <a:avLst/>
          </a:prstGeom>
          <a:solidFill>
            <a:srgbClr val="CCEA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pic>
        <p:nvPicPr>
          <p:cNvPr id="11" name="Picture 10"/>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920712" y="249620"/>
            <a:ext cx="2931311" cy="636655"/>
          </a:xfrm>
          <a:prstGeom prst="rect">
            <a:avLst/>
          </a:prstGeom>
        </p:spPr>
      </p:pic>
      <p:sp>
        <p:nvSpPr>
          <p:cNvPr id="12"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971727225"/>
      </p:ext>
    </p:extLst>
  </p:cSld>
  <p:clrMap bg1="lt1" tx1="dk1" bg2="lt2" tx2="dk2" accent1="accent1" accent2="accent2" accent3="accent3" accent4="accent4" accent5="accent5" accent6="accent6" hlink="hlink" folHlink="folHlink"/>
  <p:sldLayoutIdLst>
    <p:sldLayoutId id="2147483667" r:id="rId1"/>
    <p:sldLayoutId id="2147483670" r:id="rId2"/>
    <p:sldLayoutId id="2147483675" r:id="rId3"/>
    <p:sldLayoutId id="2147483804"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직사각형 3">
            <a:extLst>
              <a:ext uri="{FF2B5EF4-FFF2-40B4-BE49-F238E27FC236}">
                <a16:creationId xmlns:a16="http://schemas.microsoft.com/office/drawing/2014/main" id="{0AC05B60-4D61-2B4F-BCB8-0689A6065731}"/>
              </a:ext>
            </a:extLst>
          </p:cNvPr>
          <p:cNvSpPr/>
          <p:nvPr userDrawn="1"/>
        </p:nvSpPr>
        <p:spPr>
          <a:xfrm>
            <a:off x="2" y="0"/>
            <a:ext cx="12190411" cy="6857107"/>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latin typeface="Calibri" panose="020F0502020204030204" pitchFamily="34" charset="0"/>
            </a:endParaRPr>
          </a:p>
        </p:txBody>
      </p:sp>
      <p:sp>
        <p:nvSpPr>
          <p:cNvPr id="8" name="Rounded Rectangle 7"/>
          <p:cNvSpPr/>
          <p:nvPr userDrawn="1"/>
        </p:nvSpPr>
        <p:spPr>
          <a:xfrm>
            <a:off x="2510091" y="760317"/>
            <a:ext cx="7170233" cy="5341434"/>
          </a:xfrm>
          <a:prstGeom prst="roundRect">
            <a:avLst>
              <a:gd name="adj" fmla="val 9026"/>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Calibri" panose="020F0502020204030204" pitchFamily="34" charset="0"/>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6096"/>
            <a:ext cx="12190413" cy="6851011"/>
          </a:xfrm>
          <a:prstGeom prst="rect">
            <a:avLst/>
          </a:prstGeom>
        </p:spPr>
      </p:pic>
      <p:sp>
        <p:nvSpPr>
          <p:cNvPr id="10" name="Oval 9"/>
          <p:cNvSpPr/>
          <p:nvPr userDrawn="1"/>
        </p:nvSpPr>
        <p:spPr>
          <a:xfrm>
            <a:off x="5399460" y="1317670"/>
            <a:ext cx="1291478" cy="1276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38621" y="1466208"/>
            <a:ext cx="4914758" cy="1067442"/>
          </a:xfrm>
          <a:prstGeom prst="rect">
            <a:avLst/>
          </a:prstGeom>
        </p:spPr>
      </p:pic>
      <p:sp>
        <p:nvSpPr>
          <p:cNvPr id="11" name="Date Placeholder 3"/>
          <p:cNvSpPr>
            <a:spLocks noGrp="1"/>
          </p:cNvSpPr>
          <p:nvPr>
            <p:ph type="dt" sz="half" idx="2"/>
          </p:nvPr>
        </p:nvSpPr>
        <p:spPr>
          <a:xfrm>
            <a:off x="838200" y="6357938"/>
            <a:ext cx="2743200" cy="365125"/>
          </a:xfrm>
          <a:prstGeom prst="rect">
            <a:avLst/>
          </a:prstGeom>
        </p:spPr>
        <p:txBody>
          <a:bodyPr/>
          <a:lstStyle>
            <a:lvl1pPr>
              <a:defRPr sz="2000">
                <a:solidFill>
                  <a:schemeClr val="bg1"/>
                </a:solidFill>
                <a:latin typeface="+mn-lt"/>
              </a:defRPr>
            </a:lvl1pPr>
          </a:lstStyle>
          <a:p>
            <a:endParaRPr lang="en-US" dirty="0"/>
          </a:p>
        </p:txBody>
      </p:sp>
      <p:sp>
        <p:nvSpPr>
          <p:cNvPr id="12" name="Footer Placeholder 4"/>
          <p:cNvSpPr>
            <a:spLocks noGrp="1"/>
          </p:cNvSpPr>
          <p:nvPr>
            <p:ph type="ftr" sz="quarter" idx="3"/>
          </p:nvPr>
        </p:nvSpPr>
        <p:spPr>
          <a:xfrm>
            <a:off x="4038600" y="6357938"/>
            <a:ext cx="4113213" cy="365125"/>
          </a:xfrm>
          <a:prstGeom prst="rect">
            <a:avLst/>
          </a:prstGeom>
        </p:spPr>
        <p:txBody>
          <a:bodyPr/>
          <a:lstStyle>
            <a:lvl1pPr>
              <a:defRPr sz="2000">
                <a:solidFill>
                  <a:schemeClr val="bg1"/>
                </a:solidFill>
                <a:latin typeface="+mn-lt"/>
              </a:defRPr>
            </a:lvl1pPr>
          </a:lstStyle>
          <a:p>
            <a:endParaRPr lang="en-US" dirty="0"/>
          </a:p>
        </p:txBody>
      </p:sp>
      <p:sp>
        <p:nvSpPr>
          <p:cNvPr id="13"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961663730"/>
      </p:ext>
    </p:extLst>
  </p:cSld>
  <p:clrMap bg1="lt1" tx1="dk1" bg2="lt2" tx2="dk2" accent1="accent1" accent2="accent2" accent3="accent3" accent4="accent4" accent5="accent5" accent6="accent6" hlink="hlink" folHlink="folHlink"/>
  <p:sldLayoutIdLst>
    <p:sldLayoutId id="2147483690"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C1547A-4783-C357-61F5-F3D84A67F2ED}"/>
              </a:ext>
            </a:extLst>
          </p:cNvPr>
          <p:cNvSpPr>
            <a:spLocks noGrp="1"/>
          </p:cNvSpPr>
          <p:nvPr>
            <p:ph type="title"/>
          </p:nvPr>
        </p:nvSpPr>
        <p:spPr>
          <a:xfrm>
            <a:off x="964382" y="726435"/>
            <a:ext cx="10507966" cy="492557"/>
          </a:xfrm>
          <a:prstGeom prst="rect">
            <a:avLst/>
          </a:prstGeom>
        </p:spPr>
        <p:txBody>
          <a:bodyPr vert="horz" wrap="square" lIns="0" tIns="0" rIns="0" bIns="0" rtlCol="0" anchor="t" anchorCtr="0">
            <a:sp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5834130-6663-EF8C-2FE1-9A6CF9F48643}"/>
              </a:ext>
            </a:extLst>
          </p:cNvPr>
          <p:cNvSpPr>
            <a:spLocks noGrp="1"/>
          </p:cNvSpPr>
          <p:nvPr>
            <p:ph type="body" idx="1"/>
          </p:nvPr>
        </p:nvSpPr>
        <p:spPr>
          <a:xfrm>
            <a:off x="964381" y="1525353"/>
            <a:ext cx="10507967" cy="1210868"/>
          </a:xfrm>
          <a:prstGeom prst="rect">
            <a:avLst/>
          </a:prstGeom>
        </p:spPr>
        <p:txBody>
          <a:bodyPr vert="horz" wrap="square" lIns="0" tIns="0" rIns="0" bIns="0" rtlCol="0">
            <a:spAutoFit/>
          </a:bodyPr>
          <a:lstStyle/>
          <a:p>
            <a:pPr lvl="0"/>
            <a:r>
              <a:rPr lang="en-GB" dirty="0"/>
              <a:t>Click to edit Master text</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68EFA452-7CE9-507D-2E03-D8CDCE435DFD}"/>
              </a:ext>
            </a:extLst>
          </p:cNvPr>
          <p:cNvSpPr>
            <a:spLocks noGrp="1"/>
          </p:cNvSpPr>
          <p:nvPr>
            <p:ph type="sldNum" sz="quarter" idx="4"/>
          </p:nvPr>
        </p:nvSpPr>
        <p:spPr>
          <a:xfrm>
            <a:off x="11810506" y="6585303"/>
            <a:ext cx="223598" cy="156626"/>
          </a:xfrm>
          <a:prstGeom prst="rect">
            <a:avLst/>
          </a:prstGeom>
        </p:spPr>
        <p:txBody>
          <a:bodyPr vert="horz" lIns="0" tIns="0" rIns="0" bIns="0" rtlCol="0" anchor="t" anchorCtr="0"/>
          <a:lstStyle>
            <a:lvl1pPr algn="r">
              <a:defRPr sz="800">
                <a:solidFill>
                  <a:schemeClr val="tx1"/>
                </a:solidFill>
              </a:defRPr>
            </a:lvl1pPr>
          </a:lstStyle>
          <a:p>
            <a:fld id="{D43C0D75-EBBC-6C49-AB63-8F3EB303E713}" type="slidenum">
              <a:rPr lang="en-US" smtClean="0"/>
              <a:pPr/>
              <a:t>‹#›</a:t>
            </a:fld>
            <a:endParaRPr lang="en-US" dirty="0"/>
          </a:p>
        </p:txBody>
      </p:sp>
      <p:sp>
        <p:nvSpPr>
          <p:cNvPr id="5" name="Footer Placeholder 20">
            <a:extLst>
              <a:ext uri="{FF2B5EF4-FFF2-40B4-BE49-F238E27FC236}">
                <a16:creationId xmlns:a16="http://schemas.microsoft.com/office/drawing/2014/main" id="{C0D768E3-46EC-95B7-E341-27792E3D021D}"/>
              </a:ext>
            </a:extLst>
          </p:cNvPr>
          <p:cNvSpPr>
            <a:spLocks noGrp="1"/>
          </p:cNvSpPr>
          <p:nvPr>
            <p:ph type="ftr" sz="quarter" idx="3"/>
          </p:nvPr>
        </p:nvSpPr>
        <p:spPr>
          <a:xfrm>
            <a:off x="4157459" y="6575247"/>
            <a:ext cx="3239578" cy="166682"/>
          </a:xfrm>
          <a:prstGeom prst="rect">
            <a:avLst/>
          </a:prstGeom>
        </p:spPr>
        <p:txBody>
          <a:bodyPr lIns="0" tIns="0" rIns="0" bIns="0"/>
          <a:lstStyle>
            <a:lvl1pPr>
              <a:defRPr sz="800"/>
            </a:lvl1pPr>
          </a:lstStyle>
          <a:p>
            <a:r>
              <a:rPr lang="en-AU" dirty="0">
                <a:latin typeface="Helvetica" pitchFamily="2" charset="0"/>
              </a:rPr>
              <a:t>Title of presentation [delete box if not needed]</a:t>
            </a:r>
            <a:endParaRPr lang="en-AU" sz="800" dirty="0">
              <a:latin typeface="Helvetica" pitchFamily="2" charset="0"/>
            </a:endParaRPr>
          </a:p>
        </p:txBody>
      </p:sp>
    </p:spTree>
    <p:extLst>
      <p:ext uri="{BB962C8B-B14F-4D97-AF65-F5344CB8AC3E}">
        <p14:creationId xmlns:p14="http://schemas.microsoft.com/office/powerpoint/2010/main" val="2628270775"/>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 id="2147483726" r:id="rId35"/>
    <p:sldLayoutId id="2147483727" r:id="rId36"/>
    <p:sldLayoutId id="2147483728" r:id="rId37"/>
    <p:sldLayoutId id="2147483729" r:id="rId38"/>
    <p:sldLayoutId id="2147483730" r:id="rId39"/>
    <p:sldLayoutId id="2147483731" r:id="rId40"/>
    <p:sldLayoutId id="2147483732" r:id="rId41"/>
    <p:sldLayoutId id="2147483733" r:id="rId42"/>
    <p:sldLayoutId id="2147483734" r:id="rId43"/>
    <p:sldLayoutId id="2147483735" r:id="rId44"/>
    <p:sldLayoutId id="2147483736" r:id="rId45"/>
    <p:sldLayoutId id="2147483737" r:id="rId46"/>
    <p:sldLayoutId id="2147483738" r:id="rId47"/>
    <p:sldLayoutId id="2147483739" r:id="rId48"/>
    <p:sldLayoutId id="2147483740" r:id="rId49"/>
    <p:sldLayoutId id="2147483741" r:id="rId50"/>
    <p:sldLayoutId id="2147483742" r:id="rId51"/>
    <p:sldLayoutId id="2147483743" r:id="rId52"/>
    <p:sldLayoutId id="2147483744" r:id="rId53"/>
    <p:sldLayoutId id="2147483745" r:id="rId54"/>
    <p:sldLayoutId id="2147483746" r:id="rId55"/>
    <p:sldLayoutId id="2147483747" r:id="rId56"/>
    <p:sldLayoutId id="2147483748" r:id="rId57"/>
    <p:sldLayoutId id="2147483749" r:id="rId58"/>
    <p:sldLayoutId id="2147483750" r:id="rId59"/>
    <p:sldLayoutId id="2147483751" r:id="rId60"/>
    <p:sldLayoutId id="2147483752" r:id="rId61"/>
    <p:sldLayoutId id="2147483753" r:id="rId62"/>
    <p:sldLayoutId id="2147483754" r:id="rId63"/>
    <p:sldLayoutId id="2147483755" r:id="rId64"/>
    <p:sldLayoutId id="2147483756" r:id="rId65"/>
    <p:sldLayoutId id="2147483757" r:id="rId66"/>
    <p:sldLayoutId id="2147483758" r:id="rId67"/>
    <p:sldLayoutId id="2147483759" r:id="rId68"/>
    <p:sldLayoutId id="2147483760" r:id="rId69"/>
    <p:sldLayoutId id="2147483761" r:id="rId70"/>
    <p:sldLayoutId id="2147483762" r:id="rId71"/>
    <p:sldLayoutId id="2147483763" r:id="rId72"/>
    <p:sldLayoutId id="2147483764" r:id="rId73"/>
    <p:sldLayoutId id="2147483765" r:id="rId74"/>
    <p:sldLayoutId id="2147483766" r:id="rId75"/>
    <p:sldLayoutId id="2147483767" r:id="rId76"/>
    <p:sldLayoutId id="2147483768" r:id="rId77"/>
    <p:sldLayoutId id="2147483769" r:id="rId78"/>
    <p:sldLayoutId id="2147483770" r:id="rId79"/>
    <p:sldLayoutId id="2147483771" r:id="rId80"/>
    <p:sldLayoutId id="2147483772" r:id="rId81"/>
    <p:sldLayoutId id="2147483773" r:id="rId82"/>
    <p:sldLayoutId id="2147483774" r:id="rId83"/>
    <p:sldLayoutId id="2147483775" r:id="rId84"/>
    <p:sldLayoutId id="2147483776" r:id="rId85"/>
    <p:sldLayoutId id="2147483777" r:id="rId86"/>
    <p:sldLayoutId id="2147483778" r:id="rId87"/>
    <p:sldLayoutId id="2147483779" r:id="rId88"/>
    <p:sldLayoutId id="2147483780" r:id="rId89"/>
    <p:sldLayoutId id="2147483781" r:id="rId90"/>
    <p:sldLayoutId id="2147483782" r:id="rId91"/>
    <p:sldLayoutId id="2147483783" r:id="rId92"/>
    <p:sldLayoutId id="2147483784" r:id="rId93"/>
    <p:sldLayoutId id="2147483785" r:id="rId94"/>
    <p:sldLayoutId id="2147483786" r:id="rId95"/>
    <p:sldLayoutId id="2147483787" r:id="rId96"/>
    <p:sldLayoutId id="2147483788" r:id="rId97"/>
    <p:sldLayoutId id="2147483789" r:id="rId98"/>
    <p:sldLayoutId id="2147483790" r:id="rId99"/>
    <p:sldLayoutId id="2147483791" r:id="rId100"/>
    <p:sldLayoutId id="2147483792" r:id="rId101"/>
    <p:sldLayoutId id="2147483793" r:id="rId102"/>
    <p:sldLayoutId id="2147483794" r:id="rId103"/>
    <p:sldLayoutId id="2147483795" r:id="rId104"/>
    <p:sldLayoutId id="2147483796" r:id="rId105"/>
    <p:sldLayoutId id="2147483797" r:id="rId106"/>
    <p:sldLayoutId id="2147483798" r:id="rId107"/>
    <p:sldLayoutId id="2147483799" r:id="rId108"/>
    <p:sldLayoutId id="2147483800" r:id="rId109"/>
    <p:sldLayoutId id="2147483801" r:id="rId110"/>
    <p:sldLayoutId id="2147483802" r:id="rId111"/>
    <p:sldLayoutId id="2147483803" r:id="rId112"/>
  </p:sldLayoutIdLst>
  <p:hf hdr="0" dt="0"/>
  <p:txStyles>
    <p:titleStyle>
      <a:lvl1pPr algn="l" defTabSz="914309" rtl="0" eaLnBrk="1" latinLnBrk="0" hangingPunct="1">
        <a:lnSpc>
          <a:spcPct val="80000"/>
        </a:lnSpc>
        <a:spcBef>
          <a:spcPct val="0"/>
        </a:spcBef>
        <a:buNone/>
        <a:defRPr sz="4000" b="1" kern="1200">
          <a:solidFill>
            <a:schemeClr val="accent1"/>
          </a:solidFill>
          <a:latin typeface="+mj-lt"/>
          <a:ea typeface="+mj-ea"/>
          <a:cs typeface="+mj-cs"/>
        </a:defRPr>
      </a:lvl1pPr>
    </p:titleStyle>
    <p:bodyStyle>
      <a:lvl1pPr marL="0" indent="0" algn="l" defTabSz="914309" rtl="0" eaLnBrk="1" latinLnBrk="0" hangingPunct="1">
        <a:spcBef>
          <a:spcPts val="0"/>
        </a:spcBef>
        <a:spcAft>
          <a:spcPts val="600"/>
        </a:spcAft>
        <a:buNone/>
        <a:defRPr sz="1100" kern="1200">
          <a:solidFill>
            <a:srgbClr val="000000"/>
          </a:solidFill>
          <a:latin typeface="Arial" panose="020B0604020202020204" pitchFamily="34" charset="0"/>
          <a:ea typeface="+mn-ea"/>
          <a:cs typeface="+mn-cs"/>
        </a:defRPr>
      </a:lvl1pPr>
      <a:lvl2pPr marL="0" indent="0" algn="l" defTabSz="914309"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2pPr>
      <a:lvl3pPr marL="171433" indent="-171433" algn="l" defTabSz="914309" rtl="0" eaLnBrk="1" latinLnBrk="0" hangingPunct="1">
        <a:lnSpc>
          <a:spcPts val="1440"/>
        </a:lnSpc>
        <a:spcBef>
          <a:spcPts val="0"/>
        </a:spcBef>
        <a:spcAft>
          <a:spcPts val="600"/>
        </a:spcAft>
        <a:buClr>
          <a:schemeClr val="accent1"/>
        </a:buClr>
        <a:buFont typeface="Arial" panose="020B0604020202020204" pitchFamily="34" charset="0"/>
        <a:buChar char="•"/>
        <a:defRPr sz="1100" kern="1200">
          <a:solidFill>
            <a:srgbClr val="000000"/>
          </a:solidFill>
          <a:latin typeface="Arial" panose="020B0604020202020204" pitchFamily="34" charset="0"/>
          <a:ea typeface="+mn-ea"/>
          <a:cs typeface="+mn-cs"/>
        </a:defRPr>
      </a:lvl3pPr>
      <a:lvl4pPr marL="431957" indent="-171433" algn="l" defTabSz="914309" rtl="0" eaLnBrk="1" latinLnBrk="0" hangingPunct="1">
        <a:lnSpc>
          <a:spcPts val="1440"/>
        </a:lnSpc>
        <a:spcBef>
          <a:spcPts val="0"/>
        </a:spcBef>
        <a:spcAft>
          <a:spcPts val="600"/>
        </a:spcAft>
        <a:buClr>
          <a:schemeClr val="accent1"/>
        </a:buClr>
        <a:buFont typeface="System Font Regular"/>
        <a:buChar char="–"/>
        <a:defRPr sz="1100" kern="1200">
          <a:solidFill>
            <a:srgbClr val="000000"/>
          </a:solidFill>
          <a:latin typeface="Arial" panose="020B0604020202020204" pitchFamily="34" charset="0"/>
          <a:ea typeface="+mn-ea"/>
          <a:cs typeface="+mn-cs"/>
        </a:defRPr>
      </a:lvl4pPr>
      <a:lvl5pPr marL="228577" indent="-228577" algn="l" defTabSz="914309" rtl="0" eaLnBrk="1" latinLnBrk="0" hangingPunct="1">
        <a:lnSpc>
          <a:spcPts val="1440"/>
        </a:lnSpc>
        <a:spcBef>
          <a:spcPts val="0"/>
        </a:spcBef>
        <a:spcAft>
          <a:spcPts val="600"/>
        </a:spcAft>
        <a:buClr>
          <a:schemeClr val="tx1"/>
        </a:buClr>
        <a:buFont typeface="+mj-lt"/>
        <a:buAutoNum type="arabicPeriod"/>
        <a:defRPr sz="1100" kern="1200">
          <a:solidFill>
            <a:srgbClr val="000000"/>
          </a:solidFill>
          <a:latin typeface="Arial" panose="020B0604020202020204" pitchFamily="34" charset="0"/>
          <a:ea typeface="+mn-ea"/>
          <a:cs typeface="+mn-cs"/>
        </a:defRPr>
      </a:lvl5pPr>
      <a:lvl6pPr marL="228577" indent="-228577" algn="l" defTabSz="914309"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6pPr>
      <a:lvl7pPr marL="228577" indent="-228577" algn="l" defTabSz="914309"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7pPr>
      <a:lvl8pPr marL="228577" indent="-228577" algn="l" defTabSz="914309"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8pPr>
      <a:lvl9pPr marL="228577" indent="-228577" algn="l" defTabSz="914309"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9pPr>
    </p:bodyStyle>
    <p:otherStyle>
      <a:defPPr>
        <a:defRPr lang="en-US">
          <a:solidFill>
            <a:srgbClr val="000000"/>
          </a:solidFill>
        </a:defRPr>
      </a:defPPr>
      <a:lvl1pPr marL="0" algn="l" defTabSz="914309" rtl="0" eaLnBrk="1" latinLnBrk="0" hangingPunct="1">
        <a:defRPr sz="1800" kern="1200">
          <a:solidFill>
            <a:srgbClr val="000000"/>
          </a:solidFill>
          <a:latin typeface="+mn-lt"/>
          <a:ea typeface="+mn-ea"/>
          <a:cs typeface="+mn-cs"/>
        </a:defRPr>
      </a:lvl1pPr>
      <a:lvl2pPr marL="457154" algn="l" defTabSz="914309" rtl="0" eaLnBrk="1" latinLnBrk="0" hangingPunct="1">
        <a:defRPr sz="1800" kern="1200">
          <a:solidFill>
            <a:srgbClr val="000000"/>
          </a:solidFill>
          <a:latin typeface="+mn-lt"/>
          <a:ea typeface="+mn-ea"/>
          <a:cs typeface="+mn-cs"/>
        </a:defRPr>
      </a:lvl2pPr>
      <a:lvl3pPr marL="914309" algn="l" defTabSz="914309" rtl="0" eaLnBrk="1" latinLnBrk="0" hangingPunct="1">
        <a:defRPr sz="1800" kern="1200">
          <a:solidFill>
            <a:srgbClr val="000000"/>
          </a:solidFill>
          <a:latin typeface="+mn-lt"/>
          <a:ea typeface="+mn-ea"/>
          <a:cs typeface="+mn-cs"/>
        </a:defRPr>
      </a:lvl3pPr>
      <a:lvl4pPr marL="1371463" algn="l" defTabSz="914309" rtl="0" eaLnBrk="1" latinLnBrk="0" hangingPunct="1">
        <a:defRPr sz="1800" kern="1200">
          <a:solidFill>
            <a:srgbClr val="000000"/>
          </a:solidFill>
          <a:latin typeface="+mn-lt"/>
          <a:ea typeface="+mn-ea"/>
          <a:cs typeface="+mn-cs"/>
        </a:defRPr>
      </a:lvl4pPr>
      <a:lvl5pPr marL="1828617" algn="l" defTabSz="914309" rtl="0" eaLnBrk="1" latinLnBrk="0" hangingPunct="1">
        <a:defRPr sz="1800" kern="1200">
          <a:solidFill>
            <a:srgbClr val="000000"/>
          </a:solidFill>
          <a:latin typeface="+mn-lt"/>
          <a:ea typeface="+mn-ea"/>
          <a:cs typeface="+mn-cs"/>
        </a:defRPr>
      </a:lvl5pPr>
      <a:lvl6pPr marL="2285771" algn="l" defTabSz="914309" rtl="0" eaLnBrk="1" latinLnBrk="0" hangingPunct="1">
        <a:defRPr sz="1800" kern="1200">
          <a:solidFill>
            <a:srgbClr val="000000"/>
          </a:solidFill>
          <a:latin typeface="+mn-lt"/>
          <a:ea typeface="+mn-ea"/>
          <a:cs typeface="+mn-cs"/>
        </a:defRPr>
      </a:lvl6pPr>
      <a:lvl7pPr marL="2742926" algn="l" defTabSz="914309" rtl="0" eaLnBrk="1" latinLnBrk="0" hangingPunct="1">
        <a:defRPr sz="1800" kern="1200">
          <a:solidFill>
            <a:srgbClr val="000000"/>
          </a:solidFill>
          <a:latin typeface="+mn-lt"/>
          <a:ea typeface="+mn-ea"/>
          <a:cs typeface="+mn-cs"/>
        </a:defRPr>
      </a:lvl7pPr>
      <a:lvl8pPr marL="3200080" algn="l" defTabSz="914309" rtl="0" eaLnBrk="1" latinLnBrk="0" hangingPunct="1">
        <a:defRPr sz="1800" kern="1200">
          <a:solidFill>
            <a:srgbClr val="000000"/>
          </a:solidFill>
          <a:latin typeface="+mn-lt"/>
          <a:ea typeface="+mn-ea"/>
          <a:cs typeface="+mn-cs"/>
        </a:defRPr>
      </a:lvl8pPr>
      <a:lvl9pPr marL="3657234" algn="l" defTabSz="914309" rtl="0" eaLnBrk="1" latinLnBrk="0" hangingPunct="1">
        <a:defRPr sz="1800" kern="1200">
          <a:solidFill>
            <a:srgbClr val="000000"/>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11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22.xml"/><Relationship Id="rId4" Type="http://schemas.openxmlformats.org/officeDocument/2006/relationships/image" Target="../media/image51.png"/></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xml"/><Relationship Id="rId1" Type="http://schemas.openxmlformats.org/officeDocument/2006/relationships/slideLayout" Target="../slideLayouts/slideLayout19.xml"/><Relationship Id="rId5" Type="http://schemas.openxmlformats.org/officeDocument/2006/relationships/image" Target="../media/image55.svg"/><Relationship Id="rId4" Type="http://schemas.openxmlformats.org/officeDocument/2006/relationships/image" Target="../media/image54.svg"/></Relationships>
</file>

<file path=ppt/slides/_rels/slide1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8.xml"/><Relationship Id="rId1" Type="http://schemas.openxmlformats.org/officeDocument/2006/relationships/slideLayout" Target="../slideLayouts/slideLayout108.xml"/></Relationships>
</file>

<file path=ppt/slides/_rels/slide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58.pn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11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16.xml"/><Relationship Id="rId5" Type="http://schemas.openxmlformats.org/officeDocument/2006/relationships/image" Target="../media/image60.png"/><Relationship Id="rId4" Type="http://schemas.openxmlformats.org/officeDocument/2006/relationships/hyperlink" Target="https://erranet.org/research-paper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gridstrategiesllc.com/wp-content/uploads/Grid-Strategies-National-Load-Growth-Report-2025.pdf" TargetMode="External"/><Relationship Id="rId2" Type="http://schemas.openxmlformats.org/officeDocument/2006/relationships/image" Target="../media/image41.png"/><Relationship Id="rId1" Type="http://schemas.openxmlformats.org/officeDocument/2006/relationships/slideLayout" Target="../slideLayouts/slideLayout117.xml"/><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3" Type="http://schemas.openxmlformats.org/officeDocument/2006/relationships/hyperlink" Target="https://www.pjm.com/-/media/DotCom/markets-ops/rpm/rpm-auction-info/2026-2027/2026-2027-bra-report.pdf" TargetMode="External"/><Relationship Id="rId2" Type="http://schemas.openxmlformats.org/officeDocument/2006/relationships/image" Target="../media/image41.png"/><Relationship Id="rId1" Type="http://schemas.openxmlformats.org/officeDocument/2006/relationships/slideLayout" Target="../slideLayouts/slideLayout117.xml"/><Relationship Id="rId4" Type="http://schemas.openxmlformats.org/officeDocument/2006/relationships/image" Target="../media/image62.png"/></Relationships>
</file>

<file path=ppt/slides/_rels/slide19.xml.rels><?xml version="1.0" encoding="UTF-8" standalone="yes"?>
<Relationships xmlns="http://schemas.openxmlformats.org/package/2006/relationships"><Relationship Id="rId3" Type="http://schemas.openxmlformats.org/officeDocument/2006/relationships/hyperlink" Target="https://gridstrategiesllc.com/wp-content/uploads/Grid-Strategies-National-Load-Growth-Report-2025.pdf" TargetMode="External"/><Relationship Id="rId2" Type="http://schemas.openxmlformats.org/officeDocument/2006/relationships/image" Target="../media/image41.png"/><Relationship Id="rId1" Type="http://schemas.openxmlformats.org/officeDocument/2006/relationships/slideLayout" Target="../slideLayouts/slideLayout117.xml"/></Relationships>
</file>

<file path=ppt/slides/_rels/slide20.xml.rels><?xml version="1.0" encoding="UTF-8" standalone="yes"?>
<Relationships xmlns="http://schemas.openxmlformats.org/package/2006/relationships"><Relationship Id="rId3" Type="http://schemas.openxmlformats.org/officeDocument/2006/relationships/hyperlink" Target="https://www.esig.energy/reports-briefs/transmission-planning-large-loads/" TargetMode="External"/><Relationship Id="rId2" Type="http://schemas.openxmlformats.org/officeDocument/2006/relationships/image" Target="../media/image41.png"/><Relationship Id="rId1" Type="http://schemas.openxmlformats.org/officeDocument/2006/relationships/slideLayout" Target="../slideLayouts/slideLayout117.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117.xml"/><Relationship Id="rId4" Type="http://schemas.openxmlformats.org/officeDocument/2006/relationships/hyperlink" Target="https://erranet.org/erra-workhop-on-power-systems-and-the-growth-of-ai-data-center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vatican.va/content/leo-xiv/en/encyclicals/documents/20260515-magnifica-humanitas.html?utm_source=newsletter&amp;utm_medium=email&amp;utm_campaign=newsletter_axiosgenerate&amp;stream=top" TargetMode="External"/><Relationship Id="rId2" Type="http://schemas.openxmlformats.org/officeDocument/2006/relationships/hyperlink" Target="mailto:luca.loschiavo@erranet.org" TargetMode="External"/><Relationship Id="rId1" Type="http://schemas.openxmlformats.org/officeDocument/2006/relationships/slideLayout" Target="../slideLayouts/slideLayout118.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11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14" name="직사각형 3">
            <a:extLst>
              <a:ext uri="{FF2B5EF4-FFF2-40B4-BE49-F238E27FC236}">
                <a16:creationId xmlns:a16="http://schemas.microsoft.com/office/drawing/2014/main" id="{0AC05B60-4D61-2B4F-BCB8-0689A6065731}"/>
              </a:ext>
            </a:extLst>
          </p:cNvPr>
          <p:cNvSpPr/>
          <p:nvPr/>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5" name="직사각형 3">
            <a:extLst>
              <a:ext uri="{FF2B5EF4-FFF2-40B4-BE49-F238E27FC236}">
                <a16:creationId xmlns:a16="http://schemas.microsoft.com/office/drawing/2014/main" id="{0AC05B60-4D61-2B4F-BCB8-0689A6065731}"/>
              </a:ext>
            </a:extLst>
          </p:cNvPr>
          <p:cNvSpPr/>
          <p:nvPr/>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8" name="Title 1"/>
          <p:cNvSpPr txBox="1">
            <a:spLocks/>
          </p:cNvSpPr>
          <p:nvPr/>
        </p:nvSpPr>
        <p:spPr>
          <a:xfrm>
            <a:off x="1039542" y="2189422"/>
            <a:ext cx="10090913" cy="2393087"/>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4000" i="1" dirty="0">
                <a:solidFill>
                  <a:srgbClr val="088F9E"/>
                </a:solidFill>
                <a:latin typeface="Calibri" panose="020F0502020204030204" pitchFamily="34" charset="0"/>
                <a:cs typeface="Calibri" panose="020F0502020204030204" pitchFamily="34" charset="0"/>
              </a:rPr>
              <a:t>WFER Session 5d</a:t>
            </a:r>
            <a:br>
              <a:rPr lang="en-US" sz="4000" b="1" i="1" dirty="0">
                <a:solidFill>
                  <a:srgbClr val="088F9E"/>
                </a:solidFill>
                <a:latin typeface="Calibri" panose="020F0502020204030204" pitchFamily="34" charset="0"/>
                <a:cs typeface="Calibri" panose="020F0502020204030204" pitchFamily="34" charset="0"/>
              </a:rPr>
            </a:br>
            <a:endParaRPr lang="en-US" sz="4000" b="1" i="1" dirty="0">
              <a:solidFill>
                <a:srgbClr val="088F9E"/>
              </a:solidFill>
              <a:latin typeface="Calibri" panose="020F0502020204030204" pitchFamily="34" charset="0"/>
              <a:cs typeface="Calibri" panose="020F0502020204030204" pitchFamily="34" charset="0"/>
            </a:endParaRPr>
          </a:p>
          <a:p>
            <a:r>
              <a:rPr lang="en-US" sz="4000" b="1" dirty="0">
                <a:solidFill>
                  <a:srgbClr val="088F9E"/>
                </a:solidFill>
                <a:latin typeface="Calibri" panose="020F0502020204030204" pitchFamily="34" charset="0"/>
                <a:cs typeface="Calibri" panose="020F0502020204030204" pitchFamily="34" charset="0"/>
              </a:rPr>
              <a:t>Next generation of consumer growth</a:t>
            </a:r>
          </a:p>
          <a:p>
            <a:endParaRPr lang="en-US" sz="3600" b="1" i="1" dirty="0">
              <a:solidFill>
                <a:srgbClr val="088F9E"/>
              </a:solidFill>
              <a:latin typeface="Calibri" panose="020F0502020204030204" pitchFamily="34" charset="0"/>
              <a:cs typeface="Calibri" panose="020F0502020204030204" pitchFamily="34" charset="0"/>
            </a:endParaRPr>
          </a:p>
          <a:p>
            <a:endParaRPr lang="en-US" sz="3200" dirty="0">
              <a:solidFill>
                <a:srgbClr val="088F9E"/>
              </a:solidFill>
              <a:latin typeface="Calibri" panose="020F0502020204030204" pitchFamily="34" charset="0"/>
            </a:endParaRPr>
          </a:p>
        </p:txBody>
      </p:sp>
      <p:sp>
        <p:nvSpPr>
          <p:cNvPr id="12" name="직사각형 3">
            <a:extLst>
              <a:ext uri="{FF2B5EF4-FFF2-40B4-BE49-F238E27FC236}">
                <a16:creationId xmlns:a16="http://schemas.microsoft.com/office/drawing/2014/main" id="{0AC05B60-4D61-2B4F-BCB8-0689A6065731}"/>
              </a:ext>
            </a:extLst>
          </p:cNvPr>
          <p:cNvSpPr/>
          <p:nvPr/>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2" name="Group 1"/>
          <p:cNvGrpSpPr/>
          <p:nvPr/>
        </p:nvGrpSpPr>
        <p:grpSpPr>
          <a:xfrm>
            <a:off x="925794" y="432250"/>
            <a:ext cx="10374269" cy="1210062"/>
            <a:chOff x="925794" y="432250"/>
            <a:chExt cx="10374269" cy="1210062"/>
          </a:xfrm>
        </p:grpSpPr>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8" name="Rectangle 17"/>
          <p:cNvSpPr/>
          <p:nvPr/>
        </p:nvSpPr>
        <p:spPr>
          <a:xfrm>
            <a:off x="1039543" y="6517428"/>
            <a:ext cx="3127779" cy="338554"/>
          </a:xfrm>
          <a:prstGeom prst="rect">
            <a:avLst/>
          </a:prstGeom>
        </p:spPr>
        <p:txBody>
          <a:bodyPr wrap="none">
            <a:spAutoFit/>
          </a:bodyPr>
          <a:lstStyle/>
          <a:p>
            <a:pPr eaLnBrk="0" fontAlgn="base" hangingPunct="0">
              <a:spcBef>
                <a:spcPts val="600"/>
              </a:spcBef>
              <a:spcAft>
                <a:spcPts val="600"/>
              </a:spcAft>
              <a:buClr>
                <a:srgbClr val="088F9E"/>
              </a:buClr>
            </a:pPr>
            <a:r>
              <a:rPr lang="da-DK" altLang="ko-KR" sz="1600" b="1" dirty="0">
                <a:solidFill>
                  <a:schemeClr val="bg1"/>
                </a:solidFill>
                <a:latin typeface="Calibri" panose="020F0502020204030204" pitchFamily="34" charset="0"/>
                <a:cs typeface="Calibri" panose="020F0502020204030204" pitchFamily="34" charset="0"/>
              </a:rPr>
              <a:t>Tbilisi, Session 5d	24 Sept.2026</a:t>
            </a:r>
          </a:p>
        </p:txBody>
      </p:sp>
      <p:pic>
        <p:nvPicPr>
          <p:cNvPr id="5" name="Picture 1">
            <a:extLst>
              <a:ext uri="{FF2B5EF4-FFF2-40B4-BE49-F238E27FC236}">
                <a16:creationId xmlns:a16="http://schemas.microsoft.com/office/drawing/2014/main" id="{45CB62B0-AE8F-4638-EFB3-8A503CDFB4D0}"/>
              </a:ext>
            </a:extLst>
          </p:cNvPr>
          <p:cNvPicPr>
            <a:picLocks noChangeAspect="1"/>
          </p:cNvPicPr>
          <p:nvPr/>
        </p:nvPicPr>
        <p:blipFill>
          <a:blip r:embed="rId7"/>
          <a:stretch>
            <a:fillRect/>
          </a:stretch>
        </p:blipFill>
        <p:spPr>
          <a:xfrm>
            <a:off x="5916763" y="281857"/>
            <a:ext cx="1113957" cy="1113957"/>
          </a:xfrm>
          <a:prstGeom prst="rect">
            <a:avLst/>
          </a:prstGeom>
        </p:spPr>
      </p:pic>
    </p:spTree>
    <p:extLst>
      <p:ext uri="{BB962C8B-B14F-4D97-AF65-F5344CB8AC3E}">
        <p14:creationId xmlns:p14="http://schemas.microsoft.com/office/powerpoint/2010/main" val="2789422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787A5-11EF-C855-05E7-1BDA5E6F4D61}"/>
              </a:ext>
            </a:extLst>
          </p:cNvPr>
          <p:cNvSpPr>
            <a:spLocks noGrp="1"/>
          </p:cNvSpPr>
          <p:nvPr>
            <p:ph type="ctrTitle"/>
          </p:nvPr>
        </p:nvSpPr>
        <p:spPr/>
        <p:txBody>
          <a:bodyPr/>
          <a:lstStyle/>
          <a:p>
            <a:r>
              <a:rPr lang="en-GB" dirty="0"/>
              <a:t>Judy Chang – Commissioner FERC</a:t>
            </a:r>
          </a:p>
        </p:txBody>
      </p:sp>
      <p:sp>
        <p:nvSpPr>
          <p:cNvPr id="3" name="Subtitle 2">
            <a:extLst>
              <a:ext uri="{FF2B5EF4-FFF2-40B4-BE49-F238E27FC236}">
                <a16:creationId xmlns:a16="http://schemas.microsoft.com/office/drawing/2014/main" id="{E4C417EC-3025-3344-4673-4383BB529668}"/>
              </a:ext>
            </a:extLst>
          </p:cNvPr>
          <p:cNvSpPr>
            <a:spLocks noGrp="1"/>
          </p:cNvSpPr>
          <p:nvPr>
            <p:ph type="subTitle" idx="1"/>
          </p:nvPr>
        </p:nvSpPr>
        <p:spPr>
          <a:xfrm>
            <a:off x="1145532" y="1667933"/>
            <a:ext cx="5887156" cy="3523721"/>
          </a:xfrm>
        </p:spPr>
        <p:txBody>
          <a:bodyPr/>
          <a:lstStyle/>
          <a:p>
            <a:pPr marL="0" indent="0">
              <a:buNone/>
            </a:pPr>
            <a:r>
              <a:rPr lang="en-GB" i="1" dirty="0"/>
              <a:t>Judy Chang joined the Federal Energy Regulatory Commission as a Commissioner in July 2024. </a:t>
            </a:r>
          </a:p>
          <a:p>
            <a:pPr marL="0" indent="0">
              <a:buNone/>
            </a:pPr>
            <a:r>
              <a:rPr lang="en-GB" i="1" dirty="0"/>
              <a:t>Commissioner Chang is an energy economics and policy expert with more than 20 years of experience working with energy companies, trade associations and governments on regulatory and financial issues, including as former Undersecretary of Energy and Climate Solutions for Massachusetts.</a:t>
            </a:r>
          </a:p>
        </p:txBody>
      </p:sp>
      <p:pic>
        <p:nvPicPr>
          <p:cNvPr id="5" name="Picture 4" descr="Image Description">
            <a:extLst>
              <a:ext uri="{FF2B5EF4-FFF2-40B4-BE49-F238E27FC236}">
                <a16:creationId xmlns:a16="http://schemas.microsoft.com/office/drawing/2014/main" id="{8C6D138A-0201-571E-4EDC-F14817315A0F}"/>
              </a:ext>
            </a:extLst>
          </p:cNvPr>
          <p:cNvPicPr>
            <a:picLocks noChangeAspect="1"/>
          </p:cNvPicPr>
          <p:nvPr/>
        </p:nvPicPr>
        <p:blipFill>
          <a:blip r:embed="rId3"/>
          <a:stretch>
            <a:fillRect/>
          </a:stretch>
        </p:blipFill>
        <p:spPr>
          <a:xfrm>
            <a:off x="7633962" y="1151466"/>
            <a:ext cx="3410919" cy="47598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Federal Energy Regulatory Commission Logo">
            <a:extLst>
              <a:ext uri="{FF2B5EF4-FFF2-40B4-BE49-F238E27FC236}">
                <a16:creationId xmlns:a16="http://schemas.microsoft.com/office/drawing/2014/main" id="{588F1694-F720-CD48-0943-E2EB5C7968B4}"/>
              </a:ext>
            </a:extLst>
          </p:cNvPr>
          <p:cNvPicPr>
            <a:picLocks noChangeAspect="1"/>
          </p:cNvPicPr>
          <p:nvPr/>
        </p:nvPicPr>
        <p:blipFill>
          <a:blip r:embed="rId4"/>
          <a:stretch>
            <a:fillRect/>
          </a:stretch>
        </p:blipFill>
        <p:spPr>
          <a:xfrm>
            <a:off x="10789435" y="4892061"/>
            <a:ext cx="1269841" cy="1269841"/>
          </a:xfrm>
          <a:prstGeom prst="rect">
            <a:avLst/>
          </a:prstGeom>
        </p:spPr>
      </p:pic>
      <p:sp>
        <p:nvSpPr>
          <p:cNvPr id="10" name="TextBox 9">
            <a:extLst>
              <a:ext uri="{FF2B5EF4-FFF2-40B4-BE49-F238E27FC236}">
                <a16:creationId xmlns:a16="http://schemas.microsoft.com/office/drawing/2014/main" id="{79EF5691-C752-FB5A-DB99-9D3EC1D15D91}"/>
              </a:ext>
            </a:extLst>
          </p:cNvPr>
          <p:cNvSpPr txBox="1"/>
          <p:nvPr/>
        </p:nvSpPr>
        <p:spPr>
          <a:xfrm>
            <a:off x="6653213" y="6161902"/>
            <a:ext cx="6096000" cy="379656"/>
          </a:xfrm>
          <a:prstGeom prst="rect">
            <a:avLst/>
          </a:prstGeom>
          <a:noFill/>
        </p:spPr>
        <p:txBody>
          <a:bodyPr wrap="square">
            <a:spAutoFit/>
          </a:bodyPr>
          <a:lstStyle/>
          <a:p>
            <a:r>
              <a:rPr lang="en-GB" b="1" dirty="0">
                <a:solidFill>
                  <a:schemeClr val="tx1"/>
                </a:solidFill>
              </a:rPr>
              <a:t>Federal Energy Regulatory Commission</a:t>
            </a:r>
          </a:p>
        </p:txBody>
      </p:sp>
    </p:spTree>
    <p:extLst>
      <p:ext uri="{BB962C8B-B14F-4D97-AF65-F5344CB8AC3E}">
        <p14:creationId xmlns:p14="http://schemas.microsoft.com/office/powerpoint/2010/main" val="337448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F12EB-D86E-97D2-1042-9FFDAD99CED9}"/>
              </a:ext>
            </a:extLst>
          </p:cNvPr>
          <p:cNvSpPr>
            <a:spLocks noGrp="1"/>
          </p:cNvSpPr>
          <p:nvPr>
            <p:ph type="ctrTitle"/>
          </p:nvPr>
        </p:nvSpPr>
        <p:spPr>
          <a:xfrm>
            <a:off x="257225" y="333975"/>
            <a:ext cx="9142413" cy="486304"/>
          </a:xfrm>
        </p:spPr>
        <p:txBody>
          <a:bodyPr/>
          <a:lstStyle/>
          <a:p>
            <a:r>
              <a:rPr lang="en-GB" dirty="0"/>
              <a:t>Clare Savage - Chair of Australian Energy Regulator </a:t>
            </a:r>
          </a:p>
        </p:txBody>
      </p:sp>
      <p:sp>
        <p:nvSpPr>
          <p:cNvPr id="3" name="Subtitle 2">
            <a:extLst>
              <a:ext uri="{FF2B5EF4-FFF2-40B4-BE49-F238E27FC236}">
                <a16:creationId xmlns:a16="http://schemas.microsoft.com/office/drawing/2014/main" id="{9DB7069A-65BB-730C-E798-B92BDEB9081D}"/>
              </a:ext>
            </a:extLst>
          </p:cNvPr>
          <p:cNvSpPr>
            <a:spLocks noGrp="1"/>
          </p:cNvSpPr>
          <p:nvPr>
            <p:ph type="subTitle" idx="1"/>
          </p:nvPr>
        </p:nvSpPr>
        <p:spPr>
          <a:xfrm>
            <a:off x="1225639" y="1754134"/>
            <a:ext cx="5152583" cy="3523721"/>
          </a:xfrm>
        </p:spPr>
        <p:txBody>
          <a:bodyPr/>
          <a:lstStyle/>
          <a:p>
            <a:pPr marL="0" indent="0">
              <a:buNone/>
            </a:pPr>
            <a:r>
              <a:rPr lang="en-GB" i="1" dirty="0"/>
              <a:t>Clare Savage was appointed Chair of the Australian Energy Regulator in October 2019 and is Chair of the Energy Advisory Panel (formerly the Energy Security Board of which she was the Deputy Chair).</a:t>
            </a:r>
          </a:p>
          <a:p>
            <a:pPr marL="0" indent="0">
              <a:buNone/>
            </a:pPr>
            <a:r>
              <a:rPr lang="en-GB" i="1" dirty="0"/>
              <a:t>In over more than 21 years, Clare has acquired significant leadership experience in the Australian energy industry, holding senior executive positions within Energy Australia.</a:t>
            </a:r>
          </a:p>
        </p:txBody>
      </p:sp>
      <p:pic>
        <p:nvPicPr>
          <p:cNvPr id="5" name="Picture 4" descr="Image Description">
            <a:extLst>
              <a:ext uri="{FF2B5EF4-FFF2-40B4-BE49-F238E27FC236}">
                <a16:creationId xmlns:a16="http://schemas.microsoft.com/office/drawing/2014/main" id="{68D7E17D-D3E4-BDFE-87A9-79B079D2237C}"/>
              </a:ext>
            </a:extLst>
          </p:cNvPr>
          <p:cNvPicPr>
            <a:picLocks noChangeAspect="1"/>
          </p:cNvPicPr>
          <p:nvPr/>
        </p:nvPicPr>
        <p:blipFill>
          <a:blip r:embed="rId2"/>
          <a:stretch>
            <a:fillRect/>
          </a:stretch>
        </p:blipFill>
        <p:spPr>
          <a:xfrm>
            <a:off x="7057180" y="1294411"/>
            <a:ext cx="4293003" cy="474489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3D257978-F78D-FB7B-88CB-AF1EFE9D9AD7}"/>
              </a:ext>
            </a:extLst>
          </p:cNvPr>
          <p:cNvPicPr>
            <a:picLocks noChangeAspect="1"/>
          </p:cNvPicPr>
          <p:nvPr/>
        </p:nvPicPr>
        <p:blipFill>
          <a:blip r:embed="rId3"/>
          <a:stretch>
            <a:fillRect/>
          </a:stretch>
        </p:blipFill>
        <p:spPr>
          <a:xfrm>
            <a:off x="5065499" y="5737577"/>
            <a:ext cx="6534150" cy="952500"/>
          </a:xfrm>
          <a:prstGeom prst="rect">
            <a:avLst/>
          </a:prstGeom>
        </p:spPr>
      </p:pic>
    </p:spTree>
    <p:extLst>
      <p:ext uri="{BB962C8B-B14F-4D97-AF65-F5344CB8AC3E}">
        <p14:creationId xmlns:p14="http://schemas.microsoft.com/office/powerpoint/2010/main" val="1045013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7FBD2B-EB46-2A75-473E-8E5512EFB0A8}"/>
              </a:ext>
            </a:extLst>
          </p:cNvPr>
          <p:cNvSpPr>
            <a:spLocks noGrp="1"/>
          </p:cNvSpPr>
          <p:nvPr>
            <p:ph sz="half" idx="2"/>
          </p:nvPr>
        </p:nvSpPr>
        <p:spPr>
          <a:xfrm>
            <a:off x="1126670" y="1680775"/>
            <a:ext cx="5170310" cy="3999441"/>
          </a:xfrm>
        </p:spPr>
        <p:txBody>
          <a:bodyPr/>
          <a:lstStyle/>
          <a:p>
            <a:pPr marL="0" indent="0">
              <a:buNone/>
            </a:pPr>
            <a:r>
              <a:rPr lang="en-GB" sz="2400" i="1" dirty="0"/>
              <a:t>Luca is a senior regulatory specialist and leads the Research Unit at ERRA, following a long career at the Italian Regulatory Authority for Energy Networks and Environment (ARERA) where he served as Director of the Market Monitoring and Energy System Services Directorate and Deputy Director of the Energy Infrastructure Regulation Directorate. </a:t>
            </a:r>
          </a:p>
        </p:txBody>
      </p:sp>
      <p:sp>
        <p:nvSpPr>
          <p:cNvPr id="4" name="Title 3">
            <a:extLst>
              <a:ext uri="{FF2B5EF4-FFF2-40B4-BE49-F238E27FC236}">
                <a16:creationId xmlns:a16="http://schemas.microsoft.com/office/drawing/2014/main" id="{EC90FEA4-3741-4966-2D58-D8D00B17ED5F}"/>
              </a:ext>
            </a:extLst>
          </p:cNvPr>
          <p:cNvSpPr>
            <a:spLocks noGrp="1"/>
          </p:cNvSpPr>
          <p:nvPr>
            <p:ph type="ctrTitle"/>
          </p:nvPr>
        </p:nvSpPr>
        <p:spPr>
          <a:xfrm>
            <a:off x="502355" y="511617"/>
            <a:ext cx="9142413" cy="486304"/>
          </a:xfrm>
        </p:spPr>
        <p:txBody>
          <a:bodyPr/>
          <a:lstStyle/>
          <a:p>
            <a:r>
              <a:rPr lang="en-GB" dirty="0"/>
              <a:t>Luca Lo Schiavo </a:t>
            </a:r>
            <a:br>
              <a:rPr lang="en-GB" dirty="0"/>
            </a:br>
            <a:r>
              <a:rPr lang="en-GB" dirty="0"/>
              <a:t>Energy Regulators Regional Organisation </a:t>
            </a:r>
          </a:p>
        </p:txBody>
      </p:sp>
      <p:pic>
        <p:nvPicPr>
          <p:cNvPr id="6" name="Picture 5" descr="Image Description">
            <a:extLst>
              <a:ext uri="{FF2B5EF4-FFF2-40B4-BE49-F238E27FC236}">
                <a16:creationId xmlns:a16="http://schemas.microsoft.com/office/drawing/2014/main" id="{9E13BCCE-400B-E48E-573C-CF5C637252A0}"/>
              </a:ext>
            </a:extLst>
          </p:cNvPr>
          <p:cNvPicPr>
            <a:picLocks noChangeAspect="1"/>
          </p:cNvPicPr>
          <p:nvPr/>
        </p:nvPicPr>
        <p:blipFill>
          <a:blip r:embed="rId2"/>
          <a:stretch>
            <a:fillRect/>
          </a:stretch>
        </p:blipFill>
        <p:spPr>
          <a:xfrm>
            <a:off x="7154123" y="1524629"/>
            <a:ext cx="4589936" cy="40812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descr="ERRA_logo_100px">
            <a:extLst>
              <a:ext uri="{FF2B5EF4-FFF2-40B4-BE49-F238E27FC236}">
                <a16:creationId xmlns:a16="http://schemas.microsoft.com/office/drawing/2014/main" id="{C3B6EC2D-0E1B-555B-D1FF-05C4733E66A1}"/>
              </a:ext>
            </a:extLst>
          </p:cNvPr>
          <p:cNvPicPr>
            <a:picLocks noChangeAspect="1"/>
          </p:cNvPicPr>
          <p:nvPr/>
        </p:nvPicPr>
        <p:blipFill>
          <a:blip r:embed="rId3"/>
          <a:stretch>
            <a:fillRect/>
          </a:stretch>
        </p:blipFill>
        <p:spPr>
          <a:xfrm>
            <a:off x="6582694" y="5180213"/>
            <a:ext cx="1142857" cy="952381"/>
          </a:xfrm>
          <a:prstGeom prst="rect">
            <a:avLst/>
          </a:prstGeom>
        </p:spPr>
      </p:pic>
    </p:spTree>
    <p:extLst>
      <p:ext uri="{BB962C8B-B14F-4D97-AF65-F5344CB8AC3E}">
        <p14:creationId xmlns:p14="http://schemas.microsoft.com/office/powerpoint/2010/main" val="3393435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A7A43-3963-0DC3-2C04-6E35F670FBF5}"/>
              </a:ext>
            </a:extLst>
          </p:cNvPr>
          <p:cNvSpPr>
            <a:spLocks noGrp="1"/>
          </p:cNvSpPr>
          <p:nvPr>
            <p:ph type="ctrTitle"/>
          </p:nvPr>
        </p:nvSpPr>
        <p:spPr>
          <a:xfrm>
            <a:off x="491067" y="509941"/>
            <a:ext cx="9142413" cy="486304"/>
          </a:xfrm>
        </p:spPr>
        <p:txBody>
          <a:bodyPr/>
          <a:lstStyle/>
          <a:p>
            <a:r>
              <a:rPr lang="en-GB" dirty="0"/>
              <a:t>Siti </a:t>
            </a:r>
            <a:r>
              <a:rPr lang="en-GB" dirty="0" err="1"/>
              <a:t>Safinah</a:t>
            </a:r>
            <a:r>
              <a:rPr lang="en-GB" dirty="0"/>
              <a:t> binti Salleh </a:t>
            </a:r>
            <a:br>
              <a:rPr lang="en-GB" dirty="0"/>
            </a:br>
            <a:r>
              <a:rPr lang="en-GB" dirty="0"/>
              <a:t>CEO of the Energy Commission of Malaysia</a:t>
            </a:r>
          </a:p>
        </p:txBody>
      </p:sp>
      <p:sp>
        <p:nvSpPr>
          <p:cNvPr id="3" name="Subtitle 2">
            <a:extLst>
              <a:ext uri="{FF2B5EF4-FFF2-40B4-BE49-F238E27FC236}">
                <a16:creationId xmlns:a16="http://schemas.microsoft.com/office/drawing/2014/main" id="{C2CBFA8A-7E47-622D-61DA-F8E462393F88}"/>
              </a:ext>
            </a:extLst>
          </p:cNvPr>
          <p:cNvSpPr>
            <a:spLocks noGrp="1"/>
          </p:cNvSpPr>
          <p:nvPr>
            <p:ph type="subTitle" idx="1"/>
          </p:nvPr>
        </p:nvSpPr>
        <p:spPr>
          <a:xfrm>
            <a:off x="993422" y="1752446"/>
            <a:ext cx="5915378" cy="3523721"/>
          </a:xfrm>
        </p:spPr>
        <p:txBody>
          <a:bodyPr/>
          <a:lstStyle/>
          <a:p>
            <a:pPr marL="0" indent="0">
              <a:buNone/>
            </a:pPr>
            <a:r>
              <a:rPr lang="en-GB" i="1" dirty="0" err="1"/>
              <a:t>Safinah</a:t>
            </a:r>
            <a:r>
              <a:rPr lang="en-GB" i="1" dirty="0"/>
              <a:t> has 20 years of experience in network industries and investment (telecoms, digital economy). She is Chief Executive Officer of the Energy Commission (Suruhanjaya Tenaga) since 19 February 2025.</a:t>
            </a:r>
          </a:p>
          <a:p>
            <a:pPr marL="0" indent="0">
              <a:buNone/>
            </a:pPr>
            <a:r>
              <a:rPr lang="en-GB" i="1" dirty="0"/>
              <a:t>Prior to this role, she served as Chief Executive Officer of </a:t>
            </a:r>
            <a:r>
              <a:rPr lang="en-GB" i="1" dirty="0" err="1"/>
              <a:t>MyPOWER</a:t>
            </a:r>
            <a:r>
              <a:rPr lang="en-GB" i="1" dirty="0"/>
              <a:t> Corporation, where she led the coordination and implementation of power supply industry reform initiatives in Malaysia.</a:t>
            </a:r>
          </a:p>
          <a:p>
            <a:endParaRPr lang="en-GB" i="1" dirty="0"/>
          </a:p>
        </p:txBody>
      </p:sp>
      <p:pic>
        <p:nvPicPr>
          <p:cNvPr id="5" name="Picture 4" descr="Image Description">
            <a:extLst>
              <a:ext uri="{FF2B5EF4-FFF2-40B4-BE49-F238E27FC236}">
                <a16:creationId xmlns:a16="http://schemas.microsoft.com/office/drawing/2014/main" id="{3351A521-E144-575D-2F21-BA2BBFDF53F2}"/>
              </a:ext>
            </a:extLst>
          </p:cNvPr>
          <p:cNvPicPr>
            <a:picLocks noChangeAspect="1"/>
          </p:cNvPicPr>
          <p:nvPr/>
        </p:nvPicPr>
        <p:blipFill>
          <a:blip r:embed="rId2"/>
          <a:stretch>
            <a:fillRect/>
          </a:stretch>
        </p:blipFill>
        <p:spPr>
          <a:xfrm>
            <a:off x="7243447" y="1490133"/>
            <a:ext cx="4056730" cy="40483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a:extLst>
              <a:ext uri="{FF2B5EF4-FFF2-40B4-BE49-F238E27FC236}">
                <a16:creationId xmlns:a16="http://schemas.microsoft.com/office/drawing/2014/main" id="{16501EEA-7EFC-3F2F-F944-26F09796DF25}"/>
              </a:ext>
            </a:extLst>
          </p:cNvPr>
          <p:cNvPicPr>
            <a:picLocks noChangeAspect="1"/>
          </p:cNvPicPr>
          <p:nvPr/>
        </p:nvPicPr>
        <p:blipFill>
          <a:blip r:embed="rId3"/>
          <a:stretch>
            <a:fillRect/>
          </a:stretch>
        </p:blipFill>
        <p:spPr>
          <a:xfrm>
            <a:off x="6367196" y="5566590"/>
            <a:ext cx="4797515" cy="931556"/>
          </a:xfrm>
          <a:prstGeom prst="rect">
            <a:avLst/>
          </a:prstGeom>
        </p:spPr>
      </p:pic>
    </p:spTree>
    <p:extLst>
      <p:ext uri="{BB962C8B-B14F-4D97-AF65-F5344CB8AC3E}">
        <p14:creationId xmlns:p14="http://schemas.microsoft.com/office/powerpoint/2010/main" val="2359457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EAE35-AE45-D703-E37E-22FD867799C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86DCAB-B3BB-BEEF-9A9C-C003CA4A5A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14" name="직사각형 3">
            <a:extLst>
              <a:ext uri="{FF2B5EF4-FFF2-40B4-BE49-F238E27FC236}">
                <a16:creationId xmlns:a16="http://schemas.microsoft.com/office/drawing/2014/main" id="{107279A2-80A3-96A9-05BC-79989208C8A5}"/>
              </a:ext>
            </a:extLst>
          </p:cNvPr>
          <p:cNvSpPr/>
          <p:nvPr/>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5" name="직사각형 3">
            <a:extLst>
              <a:ext uri="{FF2B5EF4-FFF2-40B4-BE49-F238E27FC236}">
                <a16:creationId xmlns:a16="http://schemas.microsoft.com/office/drawing/2014/main" id="{F5663937-588F-F083-CED9-2C2D8872BC10}"/>
              </a:ext>
            </a:extLst>
          </p:cNvPr>
          <p:cNvSpPr/>
          <p:nvPr/>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8" name="Title 1">
            <a:extLst>
              <a:ext uri="{FF2B5EF4-FFF2-40B4-BE49-F238E27FC236}">
                <a16:creationId xmlns:a16="http://schemas.microsoft.com/office/drawing/2014/main" id="{FA54EA36-F4CF-4DA9-0899-279C92AD2A06}"/>
              </a:ext>
            </a:extLst>
          </p:cNvPr>
          <p:cNvSpPr txBox="1">
            <a:spLocks/>
          </p:cNvSpPr>
          <p:nvPr/>
        </p:nvSpPr>
        <p:spPr>
          <a:xfrm>
            <a:off x="1039542" y="2189422"/>
            <a:ext cx="10090913" cy="2393087"/>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4000" i="1" dirty="0">
                <a:solidFill>
                  <a:srgbClr val="088F9E"/>
                </a:solidFill>
                <a:latin typeface="Calibri" panose="020F0502020204030204" pitchFamily="34" charset="0"/>
                <a:cs typeface="Calibri" panose="020F0502020204030204" pitchFamily="34" charset="0"/>
              </a:rPr>
              <a:t>WFER Session 5d</a:t>
            </a:r>
            <a:br>
              <a:rPr lang="en-US" sz="4000" b="1" i="1" dirty="0">
                <a:solidFill>
                  <a:srgbClr val="088F9E"/>
                </a:solidFill>
                <a:latin typeface="Calibri" panose="020F0502020204030204" pitchFamily="34" charset="0"/>
                <a:cs typeface="Calibri" panose="020F0502020204030204" pitchFamily="34" charset="0"/>
              </a:rPr>
            </a:br>
            <a:endParaRPr lang="en-US" sz="4000" b="1" i="1" dirty="0">
              <a:solidFill>
                <a:srgbClr val="088F9E"/>
              </a:solidFill>
              <a:latin typeface="Calibri" panose="020F0502020204030204" pitchFamily="34" charset="0"/>
              <a:cs typeface="Calibri" panose="020F0502020204030204" pitchFamily="34" charset="0"/>
            </a:endParaRPr>
          </a:p>
          <a:p>
            <a:r>
              <a:rPr lang="en-US" sz="4000" b="1" dirty="0">
                <a:solidFill>
                  <a:srgbClr val="088F9E"/>
                </a:solidFill>
                <a:latin typeface="Calibri" panose="020F0502020204030204" pitchFamily="34" charset="0"/>
                <a:cs typeface="Calibri" panose="020F0502020204030204" pitchFamily="34" charset="0"/>
              </a:rPr>
              <a:t>Next generation of consumer growth</a:t>
            </a:r>
          </a:p>
          <a:p>
            <a:endParaRPr lang="en-US" sz="3600" b="1" i="1" dirty="0">
              <a:solidFill>
                <a:srgbClr val="088F9E"/>
              </a:solidFill>
              <a:latin typeface="Calibri" panose="020F0502020204030204" pitchFamily="34" charset="0"/>
              <a:cs typeface="Calibri" panose="020F0502020204030204" pitchFamily="34" charset="0"/>
            </a:endParaRPr>
          </a:p>
          <a:p>
            <a:endParaRPr lang="en-US" sz="3200" dirty="0">
              <a:solidFill>
                <a:srgbClr val="088F9E"/>
              </a:solidFill>
              <a:latin typeface="Calibri" panose="020F0502020204030204" pitchFamily="34" charset="0"/>
            </a:endParaRPr>
          </a:p>
        </p:txBody>
      </p:sp>
      <p:sp>
        <p:nvSpPr>
          <p:cNvPr id="12" name="직사각형 3">
            <a:extLst>
              <a:ext uri="{FF2B5EF4-FFF2-40B4-BE49-F238E27FC236}">
                <a16:creationId xmlns:a16="http://schemas.microsoft.com/office/drawing/2014/main" id="{0E15A3DD-7C00-E40B-403D-1B5F3247E3E3}"/>
              </a:ext>
            </a:extLst>
          </p:cNvPr>
          <p:cNvSpPr/>
          <p:nvPr/>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2" name="Group 1">
            <a:extLst>
              <a:ext uri="{FF2B5EF4-FFF2-40B4-BE49-F238E27FC236}">
                <a16:creationId xmlns:a16="http://schemas.microsoft.com/office/drawing/2014/main" id="{26D2F31D-CEB1-A685-5941-CCD6476736C7}"/>
              </a:ext>
            </a:extLst>
          </p:cNvPr>
          <p:cNvGrpSpPr/>
          <p:nvPr/>
        </p:nvGrpSpPr>
        <p:grpSpPr>
          <a:xfrm>
            <a:off x="925794" y="432250"/>
            <a:ext cx="10374269" cy="1210062"/>
            <a:chOff x="925794" y="432250"/>
            <a:chExt cx="10374269" cy="1210062"/>
          </a:xfrm>
        </p:grpSpPr>
        <p:pic>
          <p:nvPicPr>
            <p:cNvPr id="11" name="Picture 10">
              <a:extLst>
                <a:ext uri="{FF2B5EF4-FFF2-40B4-BE49-F238E27FC236}">
                  <a16:creationId xmlns:a16="http://schemas.microsoft.com/office/drawing/2014/main" id="{B902E195-4EDE-76DA-9A51-C256149F3B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3" name="Picture 12">
              <a:extLst>
                <a:ext uri="{FF2B5EF4-FFF2-40B4-BE49-F238E27FC236}">
                  <a16:creationId xmlns:a16="http://schemas.microsoft.com/office/drawing/2014/main" id="{CD3AD7F7-87AE-CB83-1365-D99790E919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6" name="Picture 15">
            <a:extLst>
              <a:ext uri="{FF2B5EF4-FFF2-40B4-BE49-F238E27FC236}">
                <a16:creationId xmlns:a16="http://schemas.microsoft.com/office/drawing/2014/main" id="{36130B23-DD4C-44CF-0F79-C2EC03657C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8" name="Rectangle 17">
            <a:extLst>
              <a:ext uri="{FF2B5EF4-FFF2-40B4-BE49-F238E27FC236}">
                <a16:creationId xmlns:a16="http://schemas.microsoft.com/office/drawing/2014/main" id="{A281FB3F-6F9F-CF36-2B18-6E15F6BFD72C}"/>
              </a:ext>
            </a:extLst>
          </p:cNvPr>
          <p:cNvSpPr/>
          <p:nvPr/>
        </p:nvSpPr>
        <p:spPr>
          <a:xfrm>
            <a:off x="1039543" y="6517428"/>
            <a:ext cx="3127779" cy="338554"/>
          </a:xfrm>
          <a:prstGeom prst="rect">
            <a:avLst/>
          </a:prstGeom>
        </p:spPr>
        <p:txBody>
          <a:bodyPr wrap="none">
            <a:spAutoFit/>
          </a:bodyPr>
          <a:lstStyle/>
          <a:p>
            <a:pPr eaLnBrk="0" fontAlgn="base" hangingPunct="0">
              <a:spcBef>
                <a:spcPts val="600"/>
              </a:spcBef>
              <a:spcAft>
                <a:spcPts val="600"/>
              </a:spcAft>
              <a:buClr>
                <a:srgbClr val="088F9E"/>
              </a:buClr>
            </a:pPr>
            <a:r>
              <a:rPr lang="da-DK" altLang="ko-KR" sz="1600" b="1" dirty="0">
                <a:solidFill>
                  <a:schemeClr val="bg1"/>
                </a:solidFill>
                <a:latin typeface="Calibri" panose="020F0502020204030204" pitchFamily="34" charset="0"/>
                <a:cs typeface="Calibri" panose="020F0502020204030204" pitchFamily="34" charset="0"/>
              </a:rPr>
              <a:t>Tbilisi, Session 5d	24 Sept.2026</a:t>
            </a:r>
          </a:p>
        </p:txBody>
      </p:sp>
      <p:pic>
        <p:nvPicPr>
          <p:cNvPr id="5" name="Picture 1">
            <a:extLst>
              <a:ext uri="{FF2B5EF4-FFF2-40B4-BE49-F238E27FC236}">
                <a16:creationId xmlns:a16="http://schemas.microsoft.com/office/drawing/2014/main" id="{0E012A03-4A12-0F44-1559-F271B947A90A}"/>
              </a:ext>
            </a:extLst>
          </p:cNvPr>
          <p:cNvPicPr>
            <a:picLocks noChangeAspect="1"/>
          </p:cNvPicPr>
          <p:nvPr/>
        </p:nvPicPr>
        <p:blipFill>
          <a:blip r:embed="rId7"/>
          <a:stretch>
            <a:fillRect/>
          </a:stretch>
        </p:blipFill>
        <p:spPr>
          <a:xfrm>
            <a:off x="5916763" y="281857"/>
            <a:ext cx="1113957" cy="1113957"/>
          </a:xfrm>
          <a:prstGeom prst="rect">
            <a:avLst/>
          </a:prstGeom>
        </p:spPr>
      </p:pic>
    </p:spTree>
    <p:extLst>
      <p:ext uri="{BB962C8B-B14F-4D97-AF65-F5344CB8AC3E}">
        <p14:creationId xmlns:p14="http://schemas.microsoft.com/office/powerpoint/2010/main" val="41061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EB0E4-9DD3-B812-8285-D56D681D8BD3}"/>
              </a:ext>
            </a:extLst>
          </p:cNvPr>
          <p:cNvSpPr>
            <a:spLocks noGrp="1"/>
          </p:cNvSpPr>
          <p:nvPr>
            <p:ph type="ctrTitle"/>
          </p:nvPr>
        </p:nvSpPr>
        <p:spPr/>
        <p:txBody>
          <a:bodyPr/>
          <a:lstStyle/>
          <a:p>
            <a:r>
              <a:rPr lang="en-GB" dirty="0"/>
              <a:t>Clare Savage</a:t>
            </a:r>
          </a:p>
        </p:txBody>
      </p:sp>
      <p:sp>
        <p:nvSpPr>
          <p:cNvPr id="3" name="Subtitle 2">
            <a:extLst>
              <a:ext uri="{FF2B5EF4-FFF2-40B4-BE49-F238E27FC236}">
                <a16:creationId xmlns:a16="http://schemas.microsoft.com/office/drawing/2014/main" id="{F0C5173F-B463-7F5D-2CB1-C8BA9E31A223}"/>
              </a:ext>
            </a:extLst>
          </p:cNvPr>
          <p:cNvSpPr>
            <a:spLocks noGrp="1"/>
          </p:cNvSpPr>
          <p:nvPr>
            <p:ph type="subTitle" idx="1"/>
          </p:nvPr>
        </p:nvSpPr>
        <p:spPr/>
        <p:txBody>
          <a:bodyPr/>
          <a:lstStyle/>
          <a:p>
            <a:r>
              <a:rPr lang="en-GB" dirty="0"/>
              <a:t>Chair Australian Energy Regulator</a:t>
            </a:r>
          </a:p>
        </p:txBody>
      </p:sp>
    </p:spTree>
    <p:extLst>
      <p:ext uri="{BB962C8B-B14F-4D97-AF65-F5344CB8AC3E}">
        <p14:creationId xmlns:p14="http://schemas.microsoft.com/office/powerpoint/2010/main" val="1539945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26517EB-D3F7-DFCF-FEA1-11648105C241}"/>
              </a:ext>
            </a:extLst>
          </p:cNvPr>
          <p:cNvSpPr>
            <a:spLocks noGrp="1"/>
          </p:cNvSpPr>
          <p:nvPr>
            <p:ph type="ctrTitle"/>
          </p:nvPr>
        </p:nvSpPr>
        <p:spPr>
          <a:xfrm>
            <a:off x="964379" y="2272642"/>
            <a:ext cx="6462588" cy="1230946"/>
          </a:xfrm>
        </p:spPr>
        <p:txBody>
          <a:bodyPr/>
          <a:lstStyle/>
          <a:p>
            <a:r>
              <a:rPr lang="en-AU" dirty="0"/>
              <a:t>Next Generation of Consumer Growth</a:t>
            </a:r>
            <a:endParaRPr lang="en-US" dirty="0"/>
          </a:p>
        </p:txBody>
      </p:sp>
      <p:sp>
        <p:nvSpPr>
          <p:cNvPr id="10" name="Subtitle 9">
            <a:extLst>
              <a:ext uri="{FF2B5EF4-FFF2-40B4-BE49-F238E27FC236}">
                <a16:creationId xmlns:a16="http://schemas.microsoft.com/office/drawing/2014/main" id="{B3DE3D29-5332-C9DD-2916-9BA81668A8E5}"/>
              </a:ext>
            </a:extLst>
          </p:cNvPr>
          <p:cNvSpPr>
            <a:spLocks noGrp="1"/>
          </p:cNvSpPr>
          <p:nvPr>
            <p:ph type="subTitle" idx="1"/>
          </p:nvPr>
        </p:nvSpPr>
        <p:spPr/>
        <p:txBody>
          <a:bodyPr/>
          <a:lstStyle/>
          <a:p>
            <a:r>
              <a:rPr lang="en-US" dirty="0"/>
              <a:t>Clare Savage, Chair, Australian Energy Regulator</a:t>
            </a:r>
          </a:p>
        </p:txBody>
      </p:sp>
    </p:spTree>
    <p:extLst>
      <p:ext uri="{BB962C8B-B14F-4D97-AF65-F5344CB8AC3E}">
        <p14:creationId xmlns:p14="http://schemas.microsoft.com/office/powerpoint/2010/main" val="423816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256BC-C938-7D61-2DE7-81608E3D89B9}"/>
            </a:ext>
          </a:extLst>
        </p:cNvPr>
        <p:cNvGrpSpPr/>
        <p:nvPr/>
      </p:nvGrpSpPr>
      <p:grpSpPr>
        <a:xfrm>
          <a:off x="0" y="0"/>
          <a:ext cx="0" cy="0"/>
          <a:chOff x="0" y="0"/>
          <a:chExt cx="0" cy="0"/>
        </a:xfrm>
      </p:grpSpPr>
      <p:sp>
        <p:nvSpPr>
          <p:cNvPr id="17" name="Freeform 16">
            <a:extLst>
              <a:ext uri="{FF2B5EF4-FFF2-40B4-BE49-F238E27FC236}">
                <a16:creationId xmlns:a16="http://schemas.microsoft.com/office/drawing/2014/main" id="{FFDD450C-526C-4B4B-F84D-F2AF882004C8}"/>
              </a:ext>
            </a:extLst>
          </p:cNvPr>
          <p:cNvSpPr/>
          <p:nvPr/>
        </p:nvSpPr>
        <p:spPr>
          <a:xfrm>
            <a:off x="408597" y="177056"/>
            <a:ext cx="11601445" cy="6141784"/>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309">
              <a:buClrTx/>
            </a:pPr>
            <a:endParaRPr lang="en-US" sz="1800" kern="1200" dirty="0">
              <a:solidFill>
                <a:srgbClr val="FFFFFF"/>
              </a:solidFill>
              <a:latin typeface="Arial" panose="020B0604020202020204"/>
            </a:endParaRPr>
          </a:p>
        </p:txBody>
      </p:sp>
      <p:sp>
        <p:nvSpPr>
          <p:cNvPr id="16" name="Title 15">
            <a:extLst>
              <a:ext uri="{FF2B5EF4-FFF2-40B4-BE49-F238E27FC236}">
                <a16:creationId xmlns:a16="http://schemas.microsoft.com/office/drawing/2014/main" id="{9A5F6C73-9672-9625-78ED-A71F360BCFB3}"/>
              </a:ext>
            </a:extLst>
          </p:cNvPr>
          <p:cNvSpPr>
            <a:spLocks noGrp="1"/>
          </p:cNvSpPr>
          <p:nvPr>
            <p:ph type="title"/>
          </p:nvPr>
        </p:nvSpPr>
        <p:spPr>
          <a:xfrm>
            <a:off x="942776" y="771078"/>
            <a:ext cx="10750601" cy="886282"/>
          </a:xfrm>
        </p:spPr>
        <p:txBody>
          <a:bodyPr>
            <a:spAutoFit/>
          </a:bodyPr>
          <a:lstStyle/>
          <a:p>
            <a:r>
              <a:rPr lang="en-US" dirty="0"/>
              <a:t>Australia’s generation mix continues to shift towards intermittent renewables and storage </a:t>
            </a:r>
          </a:p>
        </p:txBody>
      </p:sp>
      <p:sp>
        <p:nvSpPr>
          <p:cNvPr id="4" name="Slide Number Placeholder 3">
            <a:extLst>
              <a:ext uri="{FF2B5EF4-FFF2-40B4-BE49-F238E27FC236}">
                <a16:creationId xmlns:a16="http://schemas.microsoft.com/office/drawing/2014/main" id="{55178994-4144-FEE2-F808-B7BDF4416291}"/>
              </a:ext>
            </a:extLst>
          </p:cNvPr>
          <p:cNvSpPr>
            <a:spLocks noGrp="1"/>
          </p:cNvSpPr>
          <p:nvPr>
            <p:ph type="sldNum" sz="quarter" idx="12"/>
          </p:nvPr>
        </p:nvSpPr>
        <p:spPr>
          <a:xfrm>
            <a:off x="11810505" y="6584161"/>
            <a:ext cx="223598" cy="156570"/>
          </a:xfrm>
        </p:spPr>
        <p:txBody>
          <a:bodyPr/>
          <a:lstStyle/>
          <a:p>
            <a:pPr defTabSz="914309">
              <a:buClrTx/>
            </a:pPr>
            <a:fld id="{D43C0D75-EBBC-6C49-AB63-8F3EB303E713}" type="slidenum">
              <a:rPr lang="en-US" kern="1200">
                <a:solidFill>
                  <a:srgbClr val="000000"/>
                </a:solidFill>
                <a:ea typeface="+mn-ea"/>
                <a:cs typeface="+mn-cs"/>
              </a:rPr>
              <a:pPr defTabSz="914309">
                <a:buClrTx/>
              </a:pPr>
              <a:t>9</a:t>
            </a:fld>
            <a:endParaRPr lang="en-US" kern="1200">
              <a:solidFill>
                <a:srgbClr val="000000"/>
              </a:solidFill>
              <a:ea typeface="+mn-ea"/>
              <a:cs typeface="+mn-cs"/>
            </a:endParaRPr>
          </a:p>
        </p:txBody>
      </p:sp>
      <p:sp>
        <p:nvSpPr>
          <p:cNvPr id="5" name="TextBox 4">
            <a:extLst>
              <a:ext uri="{FF2B5EF4-FFF2-40B4-BE49-F238E27FC236}">
                <a16:creationId xmlns:a16="http://schemas.microsoft.com/office/drawing/2014/main" id="{A9124553-E750-0C2C-0BA0-044AE7024FDB}"/>
              </a:ext>
            </a:extLst>
          </p:cNvPr>
          <p:cNvSpPr txBox="1"/>
          <p:nvPr/>
        </p:nvSpPr>
        <p:spPr>
          <a:xfrm>
            <a:off x="942776" y="5737504"/>
            <a:ext cx="6244860" cy="166755"/>
          </a:xfrm>
          <a:prstGeom prst="rect">
            <a:avLst/>
          </a:prstGeom>
          <a:noFill/>
        </p:spPr>
        <p:txBody>
          <a:bodyPr wrap="square" lIns="0" tIns="0" rIns="0" bIns="0" rtlCol="0">
            <a:spAutoFit/>
          </a:bodyPr>
          <a:lstStyle/>
          <a:p>
            <a:pPr defTabSz="914309">
              <a:lnSpc>
                <a:spcPts val="1440"/>
              </a:lnSpc>
              <a:spcAft>
                <a:spcPts val="600"/>
              </a:spcAft>
              <a:buClrTx/>
            </a:pPr>
            <a:r>
              <a:rPr lang="en-US" sz="1100" b="1" kern="1200" dirty="0">
                <a:solidFill>
                  <a:srgbClr val="0C5B88"/>
                </a:solidFill>
                <a:latin typeface="Arial" panose="020B0604020202020204" pitchFamily="34" charset="0"/>
                <a:ea typeface="+mn-ea"/>
                <a:cs typeface="+mn-cs"/>
              </a:rPr>
              <a:t>Source: </a:t>
            </a:r>
            <a:r>
              <a:rPr lang="en-US" sz="1100" b="1" i="1" kern="1200" dirty="0">
                <a:solidFill>
                  <a:srgbClr val="0C5B88"/>
                </a:solidFill>
                <a:latin typeface="Arial" panose="020B0604020202020204" pitchFamily="34" charset="0"/>
                <a:ea typeface="+mn-ea"/>
                <a:cs typeface="+mn-cs"/>
              </a:rPr>
              <a:t>AER Wholesale electricity market performance report 2026, Figures 2.8 &amp; 2.9</a:t>
            </a:r>
            <a:endParaRPr lang="en-US" sz="1100" i="1" kern="1200" dirty="0">
              <a:latin typeface="Arial" panose="020B0604020202020204" pitchFamily="34" charset="0"/>
              <a:ea typeface="+mn-ea"/>
              <a:cs typeface="+mn-cs"/>
            </a:endParaRPr>
          </a:p>
        </p:txBody>
      </p:sp>
      <p:sp>
        <p:nvSpPr>
          <p:cNvPr id="15" name="Text Placeholder 9">
            <a:extLst>
              <a:ext uri="{FF2B5EF4-FFF2-40B4-BE49-F238E27FC236}">
                <a16:creationId xmlns:a16="http://schemas.microsoft.com/office/drawing/2014/main" id="{1B9D38DA-B89E-3E61-E481-A97B6A687341}"/>
              </a:ext>
            </a:extLst>
          </p:cNvPr>
          <p:cNvSpPr txBox="1">
            <a:spLocks/>
          </p:cNvSpPr>
          <p:nvPr/>
        </p:nvSpPr>
        <p:spPr>
          <a:xfrm>
            <a:off x="653074" y="2002163"/>
            <a:ext cx="5463399" cy="1740036"/>
          </a:xfrm>
          <a:prstGeom prst="roundRect">
            <a:avLst>
              <a:gd name="adj" fmla="val 5056"/>
            </a:avLst>
          </a:prstGeom>
          <a:solidFill>
            <a:schemeClr val="bg1"/>
          </a:solidFill>
        </p:spPr>
        <p:txBody>
          <a:bodyPr wrap="square" lIns="143981" tIns="143981" rIns="143981" bIns="143981">
            <a:spAutoFit/>
          </a:bodyPr>
          <a:lstStyle>
            <a:lvl1pPr marL="0" indent="0" algn="l" defTabSz="914400" rtl="0" eaLnBrk="1" latinLnBrk="0" hangingPunct="1">
              <a:spcBef>
                <a:spcPts val="0"/>
              </a:spcBef>
              <a:spcAft>
                <a:spcPts val="600"/>
              </a:spcAft>
              <a:buNone/>
              <a:defRPr sz="1100" kern="1200">
                <a:solidFill>
                  <a:srgbClr val="000000"/>
                </a:solidFill>
                <a:latin typeface="Arial" panose="020B0604020202020204" pitchFamily="34" charset="0"/>
                <a:ea typeface="+mn-ea"/>
                <a:cs typeface="+mn-cs"/>
              </a:defRPr>
            </a:lvl1pPr>
            <a:lvl2pPr marL="0" indent="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2pPr>
            <a:lvl3pPr marL="171450" indent="-171450" algn="l" defTabSz="914400" rtl="0" eaLnBrk="1" latinLnBrk="0" hangingPunct="1">
              <a:lnSpc>
                <a:spcPts val="1440"/>
              </a:lnSpc>
              <a:spcBef>
                <a:spcPts val="0"/>
              </a:spcBef>
              <a:spcAft>
                <a:spcPts val="600"/>
              </a:spcAft>
              <a:buClr>
                <a:schemeClr val="accent1"/>
              </a:buClr>
              <a:buFont typeface="Arial" panose="020B0604020202020204" pitchFamily="34" charset="0"/>
              <a:buChar char="•"/>
              <a:defRPr sz="1100" kern="1200">
                <a:solidFill>
                  <a:srgbClr val="000000"/>
                </a:solidFill>
                <a:latin typeface="Arial" panose="020B0604020202020204" pitchFamily="34" charset="0"/>
                <a:ea typeface="+mn-ea"/>
                <a:cs typeface="+mn-cs"/>
              </a:defRPr>
            </a:lvl3pPr>
            <a:lvl4pPr marL="432000" indent="-171450" algn="l" defTabSz="914400" rtl="0" eaLnBrk="1" latinLnBrk="0" hangingPunct="1">
              <a:lnSpc>
                <a:spcPts val="1440"/>
              </a:lnSpc>
              <a:spcBef>
                <a:spcPts val="0"/>
              </a:spcBef>
              <a:spcAft>
                <a:spcPts val="600"/>
              </a:spcAft>
              <a:buClr>
                <a:schemeClr val="accent1"/>
              </a:buClr>
              <a:buFont typeface="System Font Regular"/>
              <a:buChar char="–"/>
              <a:defRPr sz="1100" kern="1200">
                <a:solidFill>
                  <a:srgbClr val="000000"/>
                </a:solidFill>
                <a:latin typeface="Arial" panose="020B0604020202020204" pitchFamily="34" charset="0"/>
                <a:ea typeface="+mn-ea"/>
                <a:cs typeface="+mn-cs"/>
              </a:defRPr>
            </a:lvl4pPr>
            <a:lvl5pPr marL="228600" indent="-228600" algn="l" defTabSz="914400" rtl="0" eaLnBrk="1" latinLnBrk="0" hangingPunct="1">
              <a:lnSpc>
                <a:spcPts val="1440"/>
              </a:lnSpc>
              <a:spcBef>
                <a:spcPts val="0"/>
              </a:spcBef>
              <a:spcAft>
                <a:spcPts val="600"/>
              </a:spcAft>
              <a:buClr>
                <a:schemeClr val="tx1"/>
              </a:buClr>
              <a:buFont typeface="+mj-lt"/>
              <a:buAutoNum type="arabicPeriod"/>
              <a:defRPr sz="1100" kern="1200">
                <a:solidFill>
                  <a:srgbClr val="000000"/>
                </a:solidFill>
                <a:latin typeface="Arial" panose="020B0604020202020204" pitchFamily="34" charset="0"/>
                <a:ea typeface="+mn-ea"/>
                <a:cs typeface="+mn-cs"/>
              </a:defRPr>
            </a:lvl5pPr>
            <a:lvl6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6pPr>
            <a:lvl7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7pPr>
            <a:lvl8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8pPr>
            <a:lvl9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9pPr>
          </a:lstStyle>
          <a:p>
            <a:pPr defTabSz="914309">
              <a:buClrTx/>
            </a:pPr>
            <a:r>
              <a:rPr lang="en-US" b="1" dirty="0">
                <a:solidFill>
                  <a:srgbClr val="0C5B88"/>
                </a:solidFill>
              </a:rPr>
              <a:t>NEM annual wind and solar generation, as a percentage of total generation</a:t>
            </a:r>
          </a:p>
          <a:p>
            <a:pPr defTabSz="914309">
              <a:buClrTx/>
            </a:pPr>
            <a:endParaRPr lang="en-US" b="1" dirty="0">
              <a:solidFill>
                <a:srgbClr val="0C5B88"/>
              </a:solidFill>
            </a:endParaRPr>
          </a:p>
          <a:p>
            <a:pPr defTabSz="914309">
              <a:buClrTx/>
            </a:pPr>
            <a:endParaRPr lang="en-US" b="1" dirty="0">
              <a:solidFill>
                <a:srgbClr val="0C5B88"/>
              </a:solidFill>
            </a:endParaRPr>
          </a:p>
          <a:p>
            <a:pPr defTabSz="914309">
              <a:buClrTx/>
            </a:pPr>
            <a:endParaRPr lang="en-US" b="1" dirty="0">
              <a:solidFill>
                <a:srgbClr val="0C5B88"/>
              </a:solidFill>
            </a:endParaRPr>
          </a:p>
          <a:p>
            <a:pPr defTabSz="914309">
              <a:buClrTx/>
            </a:pPr>
            <a:endParaRPr lang="en-US" b="1" dirty="0">
              <a:solidFill>
                <a:srgbClr val="0C5B88"/>
              </a:solidFill>
            </a:endParaRPr>
          </a:p>
          <a:p>
            <a:pPr defTabSz="914309">
              <a:buClrTx/>
            </a:pPr>
            <a:endParaRPr lang="en-US" b="1" dirty="0">
              <a:solidFill>
                <a:srgbClr val="0C5B88"/>
              </a:solidFill>
            </a:endParaRPr>
          </a:p>
        </p:txBody>
      </p:sp>
      <p:pic>
        <p:nvPicPr>
          <p:cNvPr id="8" name="Online Image Placeholder 7">
            <a:extLst>
              <a:ext uri="{FF2B5EF4-FFF2-40B4-BE49-F238E27FC236}">
                <a16:creationId xmlns:a16="http://schemas.microsoft.com/office/drawing/2014/main" id="{0132F264-6BD1-85D8-03AE-254D0EB2499A}"/>
              </a:ext>
            </a:extLst>
          </p:cNvPr>
          <p:cNvPicPr>
            <a:picLocks noGrp="1" noChangeAspect="1"/>
          </p:cNvPicPr>
          <p:nvPr>
            <p:ph type="clipArt" sz="quarter" idx="14"/>
          </p:nvPr>
        </p:nvPicPr>
        <p:blipFill>
          <a:blip r:embed="rId3"/>
          <a:srcRect t="13629"/>
          <a:stretch>
            <a:fillRect/>
          </a:stretch>
        </p:blipFill>
        <p:spPr>
          <a:xfrm>
            <a:off x="653075" y="2496466"/>
            <a:ext cx="5463400" cy="2975716"/>
          </a:xfrm>
          <a:prstGeom prst="roundRect">
            <a:avLst>
              <a:gd name="adj" fmla="val 4833"/>
            </a:avLst>
          </a:prstGeom>
          <a:solidFill>
            <a:srgbClr val="F3F1EB"/>
          </a:solidFill>
        </p:spPr>
      </p:pic>
      <p:sp>
        <p:nvSpPr>
          <p:cNvPr id="20" name="Text Placeholder 9">
            <a:extLst>
              <a:ext uri="{FF2B5EF4-FFF2-40B4-BE49-F238E27FC236}">
                <a16:creationId xmlns:a16="http://schemas.microsoft.com/office/drawing/2014/main" id="{49E1B9AC-FE4A-EB0B-CFB7-6A9D08CCEAC6}"/>
              </a:ext>
            </a:extLst>
          </p:cNvPr>
          <p:cNvSpPr txBox="1">
            <a:spLocks/>
          </p:cNvSpPr>
          <p:nvPr/>
        </p:nvSpPr>
        <p:spPr>
          <a:xfrm>
            <a:off x="6150801" y="2002163"/>
            <a:ext cx="5785899" cy="1740036"/>
          </a:xfrm>
          <a:prstGeom prst="roundRect">
            <a:avLst>
              <a:gd name="adj" fmla="val 5056"/>
            </a:avLst>
          </a:prstGeom>
          <a:solidFill>
            <a:schemeClr val="bg1"/>
          </a:solidFill>
        </p:spPr>
        <p:txBody>
          <a:bodyPr wrap="square" lIns="143981" tIns="143981" rIns="143981" bIns="143981">
            <a:spAutoFit/>
          </a:bodyPr>
          <a:lstStyle>
            <a:lvl1pPr marL="0" indent="0" algn="l" defTabSz="914400" rtl="0" eaLnBrk="1" latinLnBrk="0" hangingPunct="1">
              <a:spcBef>
                <a:spcPts val="0"/>
              </a:spcBef>
              <a:spcAft>
                <a:spcPts val="600"/>
              </a:spcAft>
              <a:buNone/>
              <a:defRPr sz="1100" kern="1200">
                <a:solidFill>
                  <a:srgbClr val="000000"/>
                </a:solidFill>
                <a:latin typeface="Arial" panose="020B0604020202020204" pitchFamily="34" charset="0"/>
                <a:ea typeface="+mn-ea"/>
                <a:cs typeface="+mn-cs"/>
              </a:defRPr>
            </a:lvl1pPr>
            <a:lvl2pPr marL="0" indent="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2pPr>
            <a:lvl3pPr marL="171450" indent="-171450" algn="l" defTabSz="914400" rtl="0" eaLnBrk="1" latinLnBrk="0" hangingPunct="1">
              <a:lnSpc>
                <a:spcPts val="1440"/>
              </a:lnSpc>
              <a:spcBef>
                <a:spcPts val="0"/>
              </a:spcBef>
              <a:spcAft>
                <a:spcPts val="600"/>
              </a:spcAft>
              <a:buClr>
                <a:schemeClr val="accent1"/>
              </a:buClr>
              <a:buFont typeface="Arial" panose="020B0604020202020204" pitchFamily="34" charset="0"/>
              <a:buChar char="•"/>
              <a:defRPr sz="1100" kern="1200">
                <a:solidFill>
                  <a:srgbClr val="000000"/>
                </a:solidFill>
                <a:latin typeface="Arial" panose="020B0604020202020204" pitchFamily="34" charset="0"/>
                <a:ea typeface="+mn-ea"/>
                <a:cs typeface="+mn-cs"/>
              </a:defRPr>
            </a:lvl3pPr>
            <a:lvl4pPr marL="432000" indent="-171450" algn="l" defTabSz="914400" rtl="0" eaLnBrk="1" latinLnBrk="0" hangingPunct="1">
              <a:lnSpc>
                <a:spcPts val="1440"/>
              </a:lnSpc>
              <a:spcBef>
                <a:spcPts val="0"/>
              </a:spcBef>
              <a:spcAft>
                <a:spcPts val="600"/>
              </a:spcAft>
              <a:buClr>
                <a:schemeClr val="accent1"/>
              </a:buClr>
              <a:buFont typeface="System Font Regular"/>
              <a:buChar char="–"/>
              <a:defRPr sz="1100" kern="1200">
                <a:solidFill>
                  <a:srgbClr val="000000"/>
                </a:solidFill>
                <a:latin typeface="Arial" panose="020B0604020202020204" pitchFamily="34" charset="0"/>
                <a:ea typeface="+mn-ea"/>
                <a:cs typeface="+mn-cs"/>
              </a:defRPr>
            </a:lvl4pPr>
            <a:lvl5pPr marL="228600" indent="-228600" algn="l" defTabSz="914400" rtl="0" eaLnBrk="1" latinLnBrk="0" hangingPunct="1">
              <a:lnSpc>
                <a:spcPts val="1440"/>
              </a:lnSpc>
              <a:spcBef>
                <a:spcPts val="0"/>
              </a:spcBef>
              <a:spcAft>
                <a:spcPts val="600"/>
              </a:spcAft>
              <a:buClr>
                <a:schemeClr val="tx1"/>
              </a:buClr>
              <a:buFont typeface="+mj-lt"/>
              <a:buAutoNum type="arabicPeriod"/>
              <a:defRPr sz="1100" kern="1200">
                <a:solidFill>
                  <a:srgbClr val="000000"/>
                </a:solidFill>
                <a:latin typeface="Arial" panose="020B0604020202020204" pitchFamily="34" charset="0"/>
                <a:ea typeface="+mn-ea"/>
                <a:cs typeface="+mn-cs"/>
              </a:defRPr>
            </a:lvl5pPr>
            <a:lvl6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6pPr>
            <a:lvl7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7pPr>
            <a:lvl8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8pPr>
            <a:lvl9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9pPr>
          </a:lstStyle>
          <a:p>
            <a:pPr defTabSz="914309">
              <a:buClrTx/>
            </a:pPr>
            <a:r>
              <a:rPr lang="en-US" b="1" dirty="0">
                <a:solidFill>
                  <a:srgbClr val="0C5B88"/>
                </a:solidFill>
              </a:rPr>
              <a:t>NEM annual battery generation, as a percentage of total generation</a:t>
            </a:r>
          </a:p>
          <a:p>
            <a:pPr defTabSz="914309">
              <a:buClrTx/>
            </a:pPr>
            <a:endParaRPr lang="en-US" b="1" dirty="0">
              <a:solidFill>
                <a:srgbClr val="0C5B88"/>
              </a:solidFill>
            </a:endParaRPr>
          </a:p>
          <a:p>
            <a:pPr defTabSz="914309">
              <a:buClrTx/>
            </a:pPr>
            <a:endParaRPr lang="en-US" b="1" dirty="0">
              <a:solidFill>
                <a:srgbClr val="0C5B88"/>
              </a:solidFill>
            </a:endParaRPr>
          </a:p>
          <a:p>
            <a:pPr defTabSz="914309">
              <a:buClrTx/>
            </a:pPr>
            <a:endParaRPr lang="en-US" b="1" dirty="0">
              <a:solidFill>
                <a:srgbClr val="0C5B88"/>
              </a:solidFill>
            </a:endParaRPr>
          </a:p>
          <a:p>
            <a:pPr defTabSz="914309">
              <a:buClrTx/>
            </a:pPr>
            <a:endParaRPr lang="en-US" b="1" dirty="0">
              <a:solidFill>
                <a:srgbClr val="0C5B88"/>
              </a:solidFill>
            </a:endParaRPr>
          </a:p>
          <a:p>
            <a:pPr defTabSz="914309">
              <a:buClrTx/>
            </a:pPr>
            <a:endParaRPr lang="en-US" b="1" dirty="0">
              <a:solidFill>
                <a:srgbClr val="0C5B88"/>
              </a:solidFill>
            </a:endParaRPr>
          </a:p>
        </p:txBody>
      </p:sp>
      <p:pic>
        <p:nvPicPr>
          <p:cNvPr id="18" name="Online Image Placeholder 14">
            <a:extLst>
              <a:ext uri="{FF2B5EF4-FFF2-40B4-BE49-F238E27FC236}">
                <a16:creationId xmlns:a16="http://schemas.microsoft.com/office/drawing/2014/main" id="{5833D8A4-6B0E-0EDC-2109-A741B4C4500A}"/>
              </a:ext>
            </a:extLst>
          </p:cNvPr>
          <p:cNvPicPr>
            <a:picLocks noChangeAspect="1"/>
          </p:cNvPicPr>
          <p:nvPr/>
        </p:nvPicPr>
        <p:blipFill>
          <a:blip r:embed="rId4"/>
          <a:srcRect t="9378"/>
          <a:stretch>
            <a:fillRect/>
          </a:stretch>
        </p:blipFill>
        <p:spPr>
          <a:xfrm>
            <a:off x="6150801" y="2596946"/>
            <a:ext cx="5785899" cy="2875237"/>
          </a:xfrm>
          <a:prstGeom prst="roundRect">
            <a:avLst>
              <a:gd name="adj" fmla="val 4833"/>
            </a:avLst>
          </a:prstGeom>
          <a:solidFill>
            <a:srgbClr val="F3F1EB"/>
          </a:solidFill>
        </p:spPr>
      </p:pic>
    </p:spTree>
    <p:extLst>
      <p:ext uri="{BB962C8B-B14F-4D97-AF65-F5344CB8AC3E}">
        <p14:creationId xmlns:p14="http://schemas.microsoft.com/office/powerpoint/2010/main" val="1922061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50064-899A-2202-2B05-23ED3198704A}"/>
            </a:ext>
          </a:extLst>
        </p:cNvPr>
        <p:cNvGrpSpPr/>
        <p:nvPr/>
      </p:nvGrpSpPr>
      <p:grpSpPr>
        <a:xfrm>
          <a:off x="0" y="0"/>
          <a:ext cx="0" cy="0"/>
          <a:chOff x="0" y="0"/>
          <a:chExt cx="0" cy="0"/>
        </a:xfrm>
      </p:grpSpPr>
      <p:sp>
        <p:nvSpPr>
          <p:cNvPr id="17" name="Freeform 16">
            <a:extLst>
              <a:ext uri="{FF2B5EF4-FFF2-40B4-BE49-F238E27FC236}">
                <a16:creationId xmlns:a16="http://schemas.microsoft.com/office/drawing/2014/main" id="{051236E5-E4A6-F48A-0DAD-FBA2DA9CC97F}"/>
              </a:ext>
            </a:extLst>
          </p:cNvPr>
          <p:cNvSpPr/>
          <p:nvPr/>
        </p:nvSpPr>
        <p:spPr>
          <a:xfrm>
            <a:off x="408597" y="177056"/>
            <a:ext cx="11601445" cy="6141784"/>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309">
              <a:buClrTx/>
            </a:pPr>
            <a:endParaRPr lang="en-US" sz="1800" kern="1200" dirty="0">
              <a:solidFill>
                <a:srgbClr val="FFFFFF"/>
              </a:solidFill>
              <a:latin typeface="Arial" panose="020B0604020202020204"/>
            </a:endParaRPr>
          </a:p>
        </p:txBody>
      </p:sp>
      <p:sp>
        <p:nvSpPr>
          <p:cNvPr id="16" name="Title 15">
            <a:extLst>
              <a:ext uri="{FF2B5EF4-FFF2-40B4-BE49-F238E27FC236}">
                <a16:creationId xmlns:a16="http://schemas.microsoft.com/office/drawing/2014/main" id="{78457015-0CE3-412A-5DCD-53E780625A97}"/>
              </a:ext>
            </a:extLst>
          </p:cNvPr>
          <p:cNvSpPr>
            <a:spLocks noGrp="1"/>
          </p:cNvSpPr>
          <p:nvPr>
            <p:ph type="title"/>
          </p:nvPr>
        </p:nvSpPr>
        <p:spPr>
          <a:xfrm>
            <a:off x="923729" y="643442"/>
            <a:ext cx="10750601" cy="886282"/>
          </a:xfrm>
        </p:spPr>
        <p:txBody>
          <a:bodyPr wrap="square">
            <a:spAutoFit/>
          </a:bodyPr>
          <a:lstStyle/>
          <a:p>
            <a:r>
              <a:rPr lang="en-US" dirty="0"/>
              <a:t>Demand continues to increase at all times of the day, particularly outside the daytime</a:t>
            </a:r>
          </a:p>
        </p:txBody>
      </p:sp>
      <p:sp>
        <p:nvSpPr>
          <p:cNvPr id="4" name="Slide Number Placeholder 3">
            <a:extLst>
              <a:ext uri="{FF2B5EF4-FFF2-40B4-BE49-F238E27FC236}">
                <a16:creationId xmlns:a16="http://schemas.microsoft.com/office/drawing/2014/main" id="{709F6A4E-A84B-D942-AA73-C2F8E076DAD6}"/>
              </a:ext>
            </a:extLst>
          </p:cNvPr>
          <p:cNvSpPr>
            <a:spLocks noGrp="1"/>
          </p:cNvSpPr>
          <p:nvPr>
            <p:ph type="sldNum" sz="quarter" idx="12"/>
          </p:nvPr>
        </p:nvSpPr>
        <p:spPr>
          <a:xfrm>
            <a:off x="11810505" y="6584161"/>
            <a:ext cx="223598" cy="156570"/>
          </a:xfrm>
        </p:spPr>
        <p:txBody>
          <a:bodyPr/>
          <a:lstStyle/>
          <a:p>
            <a:pPr defTabSz="914309">
              <a:buClrTx/>
            </a:pPr>
            <a:fld id="{D43C0D75-EBBC-6C49-AB63-8F3EB303E713}" type="slidenum">
              <a:rPr lang="en-US" kern="1200">
                <a:solidFill>
                  <a:srgbClr val="000000"/>
                </a:solidFill>
                <a:ea typeface="+mn-ea"/>
                <a:cs typeface="+mn-cs"/>
              </a:rPr>
              <a:pPr defTabSz="914309">
                <a:buClrTx/>
              </a:pPr>
              <a:t>10</a:t>
            </a:fld>
            <a:endParaRPr lang="en-US" kern="1200">
              <a:solidFill>
                <a:srgbClr val="000000"/>
              </a:solidFill>
              <a:ea typeface="+mn-ea"/>
              <a:cs typeface="+mn-cs"/>
            </a:endParaRPr>
          </a:p>
        </p:txBody>
      </p:sp>
      <p:sp>
        <p:nvSpPr>
          <p:cNvPr id="5" name="TextBox 4">
            <a:extLst>
              <a:ext uri="{FF2B5EF4-FFF2-40B4-BE49-F238E27FC236}">
                <a16:creationId xmlns:a16="http://schemas.microsoft.com/office/drawing/2014/main" id="{71C365E1-5DF7-DDBC-D32D-B012F06456C9}"/>
              </a:ext>
            </a:extLst>
          </p:cNvPr>
          <p:cNvSpPr txBox="1"/>
          <p:nvPr/>
        </p:nvSpPr>
        <p:spPr>
          <a:xfrm>
            <a:off x="2428483" y="6096655"/>
            <a:ext cx="6244860" cy="166755"/>
          </a:xfrm>
          <a:prstGeom prst="rect">
            <a:avLst/>
          </a:prstGeom>
          <a:noFill/>
        </p:spPr>
        <p:txBody>
          <a:bodyPr wrap="square" lIns="0" tIns="0" rIns="0" bIns="0" rtlCol="0">
            <a:spAutoFit/>
          </a:bodyPr>
          <a:lstStyle/>
          <a:p>
            <a:pPr defTabSz="914309">
              <a:lnSpc>
                <a:spcPts val="1440"/>
              </a:lnSpc>
              <a:spcAft>
                <a:spcPts val="600"/>
              </a:spcAft>
              <a:buClrTx/>
            </a:pPr>
            <a:r>
              <a:rPr lang="en-US" sz="1100" b="1" kern="1200" dirty="0">
                <a:solidFill>
                  <a:srgbClr val="0C5B88"/>
                </a:solidFill>
                <a:latin typeface="Arial" panose="020B0604020202020204" pitchFamily="34" charset="0"/>
                <a:ea typeface="+mn-ea"/>
                <a:cs typeface="+mn-cs"/>
              </a:rPr>
              <a:t>Source: </a:t>
            </a:r>
            <a:r>
              <a:rPr lang="en-US" sz="1100" b="1" i="1" kern="1200" dirty="0">
                <a:solidFill>
                  <a:srgbClr val="0C5B88"/>
                </a:solidFill>
                <a:latin typeface="Arial" panose="020B0604020202020204" pitchFamily="34" charset="0"/>
                <a:ea typeface="+mn-ea"/>
                <a:cs typeface="+mn-cs"/>
              </a:rPr>
              <a:t>AER Wholesale electricity market performance report 2026, Figure 2.11</a:t>
            </a:r>
            <a:endParaRPr lang="en-US" sz="1100" i="1" kern="1200" dirty="0">
              <a:latin typeface="Arial" panose="020B0604020202020204" pitchFamily="34" charset="0"/>
              <a:ea typeface="+mn-ea"/>
              <a:cs typeface="+mn-cs"/>
            </a:endParaRPr>
          </a:p>
        </p:txBody>
      </p:sp>
      <p:sp>
        <p:nvSpPr>
          <p:cNvPr id="15" name="Text Placeholder 9">
            <a:extLst>
              <a:ext uri="{FF2B5EF4-FFF2-40B4-BE49-F238E27FC236}">
                <a16:creationId xmlns:a16="http://schemas.microsoft.com/office/drawing/2014/main" id="{BD2BFC10-FAF5-911C-AFBC-88C12A78574D}"/>
              </a:ext>
            </a:extLst>
          </p:cNvPr>
          <p:cNvSpPr txBox="1">
            <a:spLocks/>
          </p:cNvSpPr>
          <p:nvPr/>
        </p:nvSpPr>
        <p:spPr>
          <a:xfrm>
            <a:off x="2375533" y="1657359"/>
            <a:ext cx="7667570" cy="1486704"/>
          </a:xfrm>
          <a:prstGeom prst="roundRect">
            <a:avLst>
              <a:gd name="adj" fmla="val 5056"/>
            </a:avLst>
          </a:prstGeom>
          <a:solidFill>
            <a:schemeClr val="bg1"/>
          </a:solidFill>
        </p:spPr>
        <p:txBody>
          <a:bodyPr wrap="square" lIns="143981" tIns="143981" rIns="143981" bIns="143981">
            <a:spAutoFit/>
          </a:bodyPr>
          <a:lstStyle>
            <a:lvl1pPr marL="0" indent="0" algn="l" defTabSz="914400" rtl="0" eaLnBrk="1" latinLnBrk="0" hangingPunct="1">
              <a:spcBef>
                <a:spcPts val="0"/>
              </a:spcBef>
              <a:spcAft>
                <a:spcPts val="600"/>
              </a:spcAft>
              <a:buNone/>
              <a:defRPr sz="1100" kern="1200">
                <a:solidFill>
                  <a:srgbClr val="000000"/>
                </a:solidFill>
                <a:latin typeface="Arial" panose="020B0604020202020204" pitchFamily="34" charset="0"/>
                <a:ea typeface="+mn-ea"/>
                <a:cs typeface="+mn-cs"/>
              </a:defRPr>
            </a:lvl1pPr>
            <a:lvl2pPr marL="0" indent="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2pPr>
            <a:lvl3pPr marL="171450" indent="-171450" algn="l" defTabSz="914400" rtl="0" eaLnBrk="1" latinLnBrk="0" hangingPunct="1">
              <a:lnSpc>
                <a:spcPts val="1440"/>
              </a:lnSpc>
              <a:spcBef>
                <a:spcPts val="0"/>
              </a:spcBef>
              <a:spcAft>
                <a:spcPts val="600"/>
              </a:spcAft>
              <a:buClr>
                <a:schemeClr val="accent1"/>
              </a:buClr>
              <a:buFont typeface="Arial" panose="020B0604020202020204" pitchFamily="34" charset="0"/>
              <a:buChar char="•"/>
              <a:defRPr sz="1100" kern="1200">
                <a:solidFill>
                  <a:srgbClr val="000000"/>
                </a:solidFill>
                <a:latin typeface="Arial" panose="020B0604020202020204" pitchFamily="34" charset="0"/>
                <a:ea typeface="+mn-ea"/>
                <a:cs typeface="+mn-cs"/>
              </a:defRPr>
            </a:lvl3pPr>
            <a:lvl4pPr marL="432000" indent="-171450" algn="l" defTabSz="914400" rtl="0" eaLnBrk="1" latinLnBrk="0" hangingPunct="1">
              <a:lnSpc>
                <a:spcPts val="1440"/>
              </a:lnSpc>
              <a:spcBef>
                <a:spcPts val="0"/>
              </a:spcBef>
              <a:spcAft>
                <a:spcPts val="600"/>
              </a:spcAft>
              <a:buClr>
                <a:schemeClr val="accent1"/>
              </a:buClr>
              <a:buFont typeface="System Font Regular"/>
              <a:buChar char="–"/>
              <a:defRPr sz="1100" kern="1200">
                <a:solidFill>
                  <a:srgbClr val="000000"/>
                </a:solidFill>
                <a:latin typeface="Arial" panose="020B0604020202020204" pitchFamily="34" charset="0"/>
                <a:ea typeface="+mn-ea"/>
                <a:cs typeface="+mn-cs"/>
              </a:defRPr>
            </a:lvl4pPr>
            <a:lvl5pPr marL="228600" indent="-228600" algn="l" defTabSz="914400" rtl="0" eaLnBrk="1" latinLnBrk="0" hangingPunct="1">
              <a:lnSpc>
                <a:spcPts val="1440"/>
              </a:lnSpc>
              <a:spcBef>
                <a:spcPts val="0"/>
              </a:spcBef>
              <a:spcAft>
                <a:spcPts val="600"/>
              </a:spcAft>
              <a:buClr>
                <a:schemeClr val="tx1"/>
              </a:buClr>
              <a:buFont typeface="+mj-lt"/>
              <a:buAutoNum type="arabicPeriod"/>
              <a:defRPr sz="1100" kern="1200">
                <a:solidFill>
                  <a:srgbClr val="000000"/>
                </a:solidFill>
                <a:latin typeface="Arial" panose="020B0604020202020204" pitchFamily="34" charset="0"/>
                <a:ea typeface="+mn-ea"/>
                <a:cs typeface="+mn-cs"/>
              </a:defRPr>
            </a:lvl5pPr>
            <a:lvl6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6pPr>
            <a:lvl7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7pPr>
            <a:lvl8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8pPr>
            <a:lvl9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9pPr>
          </a:lstStyle>
          <a:p>
            <a:pPr defTabSz="914309">
              <a:buClrTx/>
            </a:pPr>
            <a:r>
              <a:rPr lang="en-US" b="1" dirty="0">
                <a:solidFill>
                  <a:srgbClr val="0C5B88"/>
                </a:solidFill>
              </a:rPr>
              <a:t>Average NEM native demand, by time of day</a:t>
            </a:r>
          </a:p>
          <a:p>
            <a:pPr defTabSz="914309">
              <a:buClrTx/>
            </a:pPr>
            <a:endParaRPr lang="en-US" b="1" dirty="0">
              <a:solidFill>
                <a:srgbClr val="0C5B88"/>
              </a:solidFill>
            </a:endParaRPr>
          </a:p>
          <a:p>
            <a:pPr defTabSz="914309">
              <a:buClrTx/>
            </a:pPr>
            <a:endParaRPr lang="en-US" b="1" dirty="0">
              <a:solidFill>
                <a:srgbClr val="0C5B88"/>
              </a:solidFill>
            </a:endParaRPr>
          </a:p>
          <a:p>
            <a:pPr defTabSz="914309">
              <a:buClrTx/>
            </a:pPr>
            <a:endParaRPr lang="en-US" b="1" dirty="0">
              <a:solidFill>
                <a:srgbClr val="0C5B88"/>
              </a:solidFill>
            </a:endParaRPr>
          </a:p>
          <a:p>
            <a:pPr defTabSz="914309">
              <a:buClrTx/>
            </a:pPr>
            <a:endParaRPr lang="en-US" b="1" dirty="0">
              <a:solidFill>
                <a:srgbClr val="0C5B88"/>
              </a:solidFill>
            </a:endParaRPr>
          </a:p>
        </p:txBody>
      </p:sp>
      <p:pic>
        <p:nvPicPr>
          <p:cNvPr id="6" name="Picture 5">
            <a:extLst>
              <a:ext uri="{FF2B5EF4-FFF2-40B4-BE49-F238E27FC236}">
                <a16:creationId xmlns:a16="http://schemas.microsoft.com/office/drawing/2014/main" id="{6A884530-982C-BD75-7330-E19D859C42BF}"/>
              </a:ext>
            </a:extLst>
          </p:cNvPr>
          <p:cNvPicPr>
            <a:picLocks noChangeAspect="1"/>
          </p:cNvPicPr>
          <p:nvPr/>
        </p:nvPicPr>
        <p:blipFill>
          <a:blip r:embed="rId3"/>
          <a:srcRect t="11419"/>
          <a:stretch>
            <a:fillRect/>
          </a:stretch>
        </p:blipFill>
        <p:spPr>
          <a:xfrm>
            <a:off x="2375534" y="2035247"/>
            <a:ext cx="7667571" cy="4005978"/>
          </a:xfrm>
          <a:prstGeom prst="roundRect">
            <a:avLst>
              <a:gd name="adj" fmla="val 4833"/>
            </a:avLst>
          </a:prstGeom>
          <a:solidFill>
            <a:srgbClr val="F3F1EB"/>
          </a:solidFill>
        </p:spPr>
      </p:pic>
    </p:spTree>
    <p:extLst>
      <p:ext uri="{BB962C8B-B14F-4D97-AF65-F5344CB8AC3E}">
        <p14:creationId xmlns:p14="http://schemas.microsoft.com/office/powerpoint/2010/main" val="1954652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A022C-98FD-A450-B059-B38E55BEC62E}"/>
            </a:ext>
          </a:extLst>
        </p:cNvPr>
        <p:cNvGrpSpPr/>
        <p:nvPr/>
      </p:nvGrpSpPr>
      <p:grpSpPr>
        <a:xfrm>
          <a:off x="0" y="0"/>
          <a:ext cx="0" cy="0"/>
          <a:chOff x="0" y="0"/>
          <a:chExt cx="0" cy="0"/>
        </a:xfrm>
      </p:grpSpPr>
      <p:pic>
        <p:nvPicPr>
          <p:cNvPr id="8" name="Picture Placeholder 13" descr="A group of men installing solar panels on a roof&#10;&#10;AI-generated content may be incorrect.">
            <a:extLst>
              <a:ext uri="{FF2B5EF4-FFF2-40B4-BE49-F238E27FC236}">
                <a16:creationId xmlns:a16="http://schemas.microsoft.com/office/drawing/2014/main" id="{8DF722DD-2502-0F58-2EF7-DEB29AE6371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684087" y="177431"/>
            <a:ext cx="4325374" cy="6133301"/>
          </a:xfrm>
          <a:custGeom>
            <a:avLst/>
            <a:gdLst>
              <a:gd name="csX0" fmla="*/ 9970 w 4326228"/>
              <a:gd name="csY0" fmla="*/ 0 h 6134427"/>
              <a:gd name="csX1" fmla="*/ 4105028 w 4326228"/>
              <a:gd name="csY1" fmla="*/ 0 h 6134427"/>
              <a:gd name="csX2" fmla="*/ 4326228 w 4326228"/>
              <a:gd name="csY2" fmla="*/ 221200 h 6134427"/>
              <a:gd name="csX3" fmla="*/ 4326228 w 4326228"/>
              <a:gd name="csY3" fmla="*/ 5913227 h 6134427"/>
              <a:gd name="csX4" fmla="*/ 4105028 w 4326228"/>
              <a:gd name="csY4" fmla="*/ 6134427 h 6134427"/>
              <a:gd name="csX5" fmla="*/ 0 w 4326228"/>
              <a:gd name="csY5" fmla="*/ 6134427 h 6134427"/>
              <a:gd name="csX6" fmla="*/ 219529 w 4326228"/>
              <a:gd name="csY6" fmla="*/ 5914898 h 6134427"/>
              <a:gd name="csX7" fmla="*/ 219529 w 4326228"/>
              <a:gd name="csY7" fmla="*/ 218524 h 6134427"/>
              <a:gd name="csX8" fmla="*/ 44243 w 4326228"/>
              <a:gd name="csY8" fmla="*/ 3455 h 61344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26228" h="6134427">
                <a:moveTo>
                  <a:pt x="9970" y="0"/>
                </a:moveTo>
                <a:lnTo>
                  <a:pt x="4105028" y="0"/>
                </a:lnTo>
                <a:cubicBezTo>
                  <a:pt x="4227193" y="0"/>
                  <a:pt x="4326228" y="99035"/>
                  <a:pt x="4326228" y="221200"/>
                </a:cubicBezTo>
                <a:lnTo>
                  <a:pt x="4326228" y="5913227"/>
                </a:lnTo>
                <a:cubicBezTo>
                  <a:pt x="4326228" y="6035392"/>
                  <a:pt x="4227193" y="6134427"/>
                  <a:pt x="4105028" y="6134427"/>
                </a:cubicBezTo>
                <a:lnTo>
                  <a:pt x="0" y="6134427"/>
                </a:lnTo>
                <a:cubicBezTo>
                  <a:pt x="121243" y="6134427"/>
                  <a:pt x="219529" y="6036141"/>
                  <a:pt x="219529" y="5914898"/>
                </a:cubicBezTo>
                <a:lnTo>
                  <a:pt x="219529" y="218524"/>
                </a:lnTo>
                <a:cubicBezTo>
                  <a:pt x="219529" y="112436"/>
                  <a:pt x="144279" y="23925"/>
                  <a:pt x="44243" y="3455"/>
                </a:cubicBezTo>
                <a:close/>
              </a:path>
            </a:pathLst>
          </a:custGeom>
          <a:solidFill>
            <a:srgbClr val="FFFFFF">
              <a:lumMod val="85000"/>
            </a:srgbClr>
          </a:solidFill>
        </p:spPr>
      </p:pic>
      <p:sp>
        <p:nvSpPr>
          <p:cNvPr id="11" name="Freeform 16">
            <a:extLst>
              <a:ext uri="{FF2B5EF4-FFF2-40B4-BE49-F238E27FC236}">
                <a16:creationId xmlns:a16="http://schemas.microsoft.com/office/drawing/2014/main" id="{54F1A3E9-409A-488B-61C5-2E2E0119EDCF}"/>
              </a:ext>
            </a:extLst>
          </p:cNvPr>
          <p:cNvSpPr/>
          <p:nvPr/>
        </p:nvSpPr>
        <p:spPr>
          <a:xfrm>
            <a:off x="370512" y="177431"/>
            <a:ext cx="8067549" cy="6141784"/>
          </a:xfrm>
          <a:custGeom>
            <a:avLst/>
            <a:gdLst>
              <a:gd name="csX0" fmla="*/ 0 w 11602956"/>
              <a:gd name="csY0" fmla="*/ 0 h 6498968"/>
              <a:gd name="csX1" fmla="*/ 11378547 w 11602956"/>
              <a:gd name="csY1" fmla="*/ 0 h 6498968"/>
              <a:gd name="csX2" fmla="*/ 11602956 w 11602956"/>
              <a:gd name="csY2" fmla="*/ 224409 h 6498968"/>
              <a:gd name="csX3" fmla="*/ 11602956 w 11602956"/>
              <a:gd name="csY3" fmla="*/ 6274559 h 6498968"/>
              <a:gd name="csX4" fmla="*/ 11378547 w 11602956"/>
              <a:gd name="csY4" fmla="*/ 6498968 h 6498968"/>
              <a:gd name="csX5" fmla="*/ 0 w 11602956"/>
              <a:gd name="csY5" fmla="*/ 6498968 h 6498968"/>
            </a:gdLst>
            <a:ahLst/>
            <a:cxnLst>
              <a:cxn ang="0">
                <a:pos x="csX0" y="csY0"/>
              </a:cxn>
              <a:cxn ang="0">
                <a:pos x="csX1" y="csY1"/>
              </a:cxn>
              <a:cxn ang="0">
                <a:pos x="csX2" y="csY2"/>
              </a:cxn>
              <a:cxn ang="0">
                <a:pos x="csX3" y="csY3"/>
              </a:cxn>
              <a:cxn ang="0">
                <a:pos x="csX4" y="csY4"/>
              </a:cxn>
              <a:cxn ang="0">
                <a:pos x="csX5" y="csY5"/>
              </a:cxn>
            </a:cxnLst>
            <a:rect l="l" t="t" r="r" b="b"/>
            <a:pathLst>
              <a:path w="11602956" h="6498968">
                <a:moveTo>
                  <a:pt x="0" y="0"/>
                </a:moveTo>
                <a:lnTo>
                  <a:pt x="11378547" y="0"/>
                </a:lnTo>
                <a:cubicBezTo>
                  <a:pt x="11502485" y="0"/>
                  <a:pt x="11602956" y="100471"/>
                  <a:pt x="11602956" y="224409"/>
                </a:cubicBezTo>
                <a:lnTo>
                  <a:pt x="11602956" y="6274559"/>
                </a:lnTo>
                <a:cubicBezTo>
                  <a:pt x="11602956" y="6398497"/>
                  <a:pt x="11502485" y="6498968"/>
                  <a:pt x="11378547" y="6498968"/>
                </a:cubicBezTo>
                <a:lnTo>
                  <a:pt x="0" y="6498968"/>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14309">
              <a:buClrTx/>
            </a:pPr>
            <a:endParaRPr lang="en-US" sz="1800" kern="1200" dirty="0">
              <a:solidFill>
                <a:srgbClr val="FFFFFF"/>
              </a:solidFill>
              <a:latin typeface="Arial" panose="020B0604020202020204"/>
            </a:endParaRPr>
          </a:p>
        </p:txBody>
      </p:sp>
      <p:sp>
        <p:nvSpPr>
          <p:cNvPr id="4" name="Slide Number Placeholder 3">
            <a:extLst>
              <a:ext uri="{FF2B5EF4-FFF2-40B4-BE49-F238E27FC236}">
                <a16:creationId xmlns:a16="http://schemas.microsoft.com/office/drawing/2014/main" id="{0757ABC6-F159-C02F-1344-DBD8854AEAD9}"/>
              </a:ext>
            </a:extLst>
          </p:cNvPr>
          <p:cNvSpPr>
            <a:spLocks noGrp="1"/>
          </p:cNvSpPr>
          <p:nvPr>
            <p:ph type="sldNum" sz="quarter" idx="12"/>
          </p:nvPr>
        </p:nvSpPr>
        <p:spPr>
          <a:xfrm>
            <a:off x="11810505" y="6584161"/>
            <a:ext cx="223598" cy="156570"/>
          </a:xfrm>
        </p:spPr>
        <p:txBody>
          <a:bodyPr/>
          <a:lstStyle/>
          <a:p>
            <a:pPr defTabSz="914309">
              <a:buClrTx/>
            </a:pPr>
            <a:fld id="{D43C0D75-EBBC-6C49-AB63-8F3EB303E713}" type="slidenum">
              <a:rPr lang="en-US" kern="1200">
                <a:solidFill>
                  <a:srgbClr val="000000"/>
                </a:solidFill>
                <a:ea typeface="+mn-ea"/>
                <a:cs typeface="+mn-cs"/>
              </a:rPr>
              <a:pPr defTabSz="914309">
                <a:buClrTx/>
              </a:pPr>
              <a:t>11</a:t>
            </a:fld>
            <a:endParaRPr lang="en-US" kern="1200">
              <a:solidFill>
                <a:srgbClr val="000000"/>
              </a:solidFill>
              <a:ea typeface="+mn-ea"/>
              <a:cs typeface="+mn-cs"/>
            </a:endParaRPr>
          </a:p>
        </p:txBody>
      </p:sp>
      <p:sp>
        <p:nvSpPr>
          <p:cNvPr id="16" name="Title 15">
            <a:extLst>
              <a:ext uri="{FF2B5EF4-FFF2-40B4-BE49-F238E27FC236}">
                <a16:creationId xmlns:a16="http://schemas.microsoft.com/office/drawing/2014/main" id="{7E4DC8AE-C7D8-9CE8-C038-88B4B2FD0F10}"/>
              </a:ext>
            </a:extLst>
          </p:cNvPr>
          <p:cNvSpPr>
            <a:spLocks noGrp="1"/>
          </p:cNvSpPr>
          <p:nvPr>
            <p:ph type="title"/>
          </p:nvPr>
        </p:nvSpPr>
        <p:spPr>
          <a:xfrm>
            <a:off x="648207" y="689090"/>
            <a:ext cx="7789854" cy="886282"/>
          </a:xfrm>
        </p:spPr>
        <p:txBody>
          <a:bodyPr wrap="square">
            <a:spAutoFit/>
          </a:bodyPr>
          <a:lstStyle/>
          <a:p>
            <a:r>
              <a:rPr lang="en-US" dirty="0"/>
              <a:t>Large customers pose challenges and opportunities for the system</a:t>
            </a:r>
          </a:p>
        </p:txBody>
      </p:sp>
      <p:sp>
        <p:nvSpPr>
          <p:cNvPr id="22" name="TextBox 21"/>
          <p:cNvSpPr txBox="1"/>
          <p:nvPr/>
        </p:nvSpPr>
        <p:spPr>
          <a:xfrm>
            <a:off x="1385726" y="1990457"/>
            <a:ext cx="2876937" cy="1384815"/>
          </a:xfrm>
          <a:prstGeom prst="rect">
            <a:avLst/>
          </a:prstGeom>
          <a:noFill/>
        </p:spPr>
        <p:txBody>
          <a:bodyPr wrap="square" lIns="0" tIns="0" rIns="0" bIns="0" anchor="t">
            <a:spAutoFit/>
          </a:bodyPr>
          <a:lstStyle/>
          <a:p>
            <a:pPr defTabSz="914309">
              <a:buClrTx/>
            </a:pPr>
            <a:r>
              <a:rPr lang="en-US" sz="1800" kern="1200" dirty="0">
                <a:ea typeface="+mn-ea"/>
                <a:cs typeface="+mn-cs"/>
              </a:rPr>
              <a:t>Data </a:t>
            </a:r>
            <a:r>
              <a:rPr lang="en-US" sz="1800" kern="1200" dirty="0" err="1">
                <a:ea typeface="+mn-ea"/>
                <a:cs typeface="+mn-cs"/>
              </a:rPr>
              <a:t>centre</a:t>
            </a:r>
            <a:r>
              <a:rPr lang="en-US" sz="1800" kern="1200" dirty="0">
                <a:ea typeface="+mn-ea"/>
                <a:cs typeface="+mn-cs"/>
              </a:rPr>
              <a:t> usage is projected to increase seven fold over the next decade and to grow from 3% to 13% of operational demand</a:t>
            </a:r>
          </a:p>
        </p:txBody>
      </p:sp>
      <p:sp>
        <p:nvSpPr>
          <p:cNvPr id="24" name="Rectangle 23"/>
          <p:cNvSpPr/>
          <p:nvPr/>
        </p:nvSpPr>
        <p:spPr>
          <a:xfrm>
            <a:off x="720066" y="3492031"/>
            <a:ext cx="6930250" cy="13714"/>
          </a:xfrm>
          <a:prstGeom prst="rect">
            <a:avLst/>
          </a:prstGeom>
          <a:solidFill>
            <a:srgbClr val="B7C4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09">
              <a:buClrTx/>
            </a:pPr>
            <a:endParaRPr sz="1800" kern="1200">
              <a:solidFill>
                <a:srgbClr val="FFFFFF"/>
              </a:solidFill>
              <a:latin typeface="Arial" panose="020B0604020202020204"/>
            </a:endParaRPr>
          </a:p>
        </p:txBody>
      </p:sp>
      <p:sp>
        <p:nvSpPr>
          <p:cNvPr id="25" name="TextBox 24"/>
          <p:cNvSpPr txBox="1"/>
          <p:nvPr/>
        </p:nvSpPr>
        <p:spPr>
          <a:xfrm>
            <a:off x="753837" y="3636477"/>
            <a:ext cx="7435435" cy="615473"/>
          </a:xfrm>
          <a:prstGeom prst="rect">
            <a:avLst/>
          </a:prstGeom>
          <a:noFill/>
        </p:spPr>
        <p:txBody>
          <a:bodyPr wrap="square" lIns="0" tIns="0" rIns="0" bIns="0" anchor="t">
            <a:spAutoFit/>
          </a:bodyPr>
          <a:lstStyle/>
          <a:p>
            <a:pPr defTabSz="914309">
              <a:buClrTx/>
            </a:pPr>
            <a:r>
              <a:rPr lang="en-AU" sz="2000" b="1" kern="1200" dirty="0">
                <a:solidFill>
                  <a:srgbClr val="0C5B88"/>
                </a:solidFill>
                <a:ea typeface="+mn-ea"/>
                <a:cs typeface="+mn-cs"/>
              </a:rPr>
              <a:t>Ensure generation, firming, network capacity and system services are available in the right locations at the right times.</a:t>
            </a:r>
            <a:endParaRPr lang="en-US" sz="2000" b="1" kern="1200" dirty="0">
              <a:solidFill>
                <a:srgbClr val="0C5B88"/>
              </a:solidFill>
              <a:ea typeface="+mn-ea"/>
              <a:cs typeface="+mn-cs"/>
            </a:endParaRPr>
          </a:p>
        </p:txBody>
      </p:sp>
      <p:sp>
        <p:nvSpPr>
          <p:cNvPr id="26" name="TextBox 25"/>
          <p:cNvSpPr txBox="1"/>
          <p:nvPr/>
        </p:nvSpPr>
        <p:spPr>
          <a:xfrm>
            <a:off x="942045" y="4573193"/>
            <a:ext cx="457140" cy="215416"/>
          </a:xfrm>
          <a:prstGeom prst="rect">
            <a:avLst/>
          </a:prstGeom>
          <a:noFill/>
        </p:spPr>
        <p:txBody>
          <a:bodyPr wrap="square" lIns="0" tIns="0" rIns="0" bIns="0" anchor="t">
            <a:spAutoFit/>
          </a:bodyPr>
          <a:lstStyle/>
          <a:p>
            <a:pPr defTabSz="914309">
              <a:buClrTx/>
            </a:pPr>
            <a:r>
              <a:rPr sz="1400" b="1" kern="1200" dirty="0">
                <a:solidFill>
                  <a:srgbClr val="0C5B88"/>
                </a:solidFill>
                <a:ea typeface="+mn-ea"/>
                <a:cs typeface="+mn-cs"/>
              </a:rPr>
              <a:t>1</a:t>
            </a:r>
          </a:p>
        </p:txBody>
      </p:sp>
      <p:sp>
        <p:nvSpPr>
          <p:cNvPr id="27" name="TextBox 26"/>
          <p:cNvSpPr txBox="1"/>
          <p:nvPr/>
        </p:nvSpPr>
        <p:spPr>
          <a:xfrm>
            <a:off x="1334850" y="4560296"/>
            <a:ext cx="2761128" cy="261576"/>
          </a:xfrm>
          <a:prstGeom prst="rect">
            <a:avLst/>
          </a:prstGeom>
          <a:noFill/>
        </p:spPr>
        <p:txBody>
          <a:bodyPr wrap="square" lIns="0" tIns="0" rIns="0" bIns="0" anchor="t">
            <a:spAutoFit/>
          </a:bodyPr>
          <a:lstStyle/>
          <a:p>
            <a:pPr defTabSz="914309">
              <a:buClrTx/>
            </a:pPr>
            <a:r>
              <a:rPr sz="1700" b="1" kern="1200" dirty="0">
                <a:solidFill>
                  <a:srgbClr val="28343B"/>
                </a:solidFill>
                <a:ea typeface="+mn-ea"/>
                <a:cs typeface="+mn-cs"/>
              </a:rPr>
              <a:t>Build firm capacity</a:t>
            </a:r>
          </a:p>
        </p:txBody>
      </p:sp>
      <p:sp>
        <p:nvSpPr>
          <p:cNvPr id="29" name="TextBox 28"/>
          <p:cNvSpPr txBox="1"/>
          <p:nvPr/>
        </p:nvSpPr>
        <p:spPr>
          <a:xfrm>
            <a:off x="4353377" y="4586338"/>
            <a:ext cx="457140" cy="215416"/>
          </a:xfrm>
          <a:prstGeom prst="rect">
            <a:avLst/>
          </a:prstGeom>
          <a:noFill/>
        </p:spPr>
        <p:txBody>
          <a:bodyPr wrap="square" lIns="0" tIns="0" rIns="0" bIns="0" anchor="t">
            <a:spAutoFit/>
          </a:bodyPr>
          <a:lstStyle/>
          <a:p>
            <a:pPr defTabSz="914309">
              <a:buClrTx/>
            </a:pPr>
            <a:r>
              <a:rPr sz="1400" b="1" kern="1200" dirty="0">
                <a:solidFill>
                  <a:srgbClr val="0C5B88"/>
                </a:solidFill>
                <a:ea typeface="+mn-ea"/>
                <a:cs typeface="+mn-cs"/>
              </a:rPr>
              <a:t>2</a:t>
            </a:r>
          </a:p>
        </p:txBody>
      </p:sp>
      <p:sp>
        <p:nvSpPr>
          <p:cNvPr id="30" name="TextBox 29"/>
          <p:cNvSpPr txBox="1"/>
          <p:nvPr/>
        </p:nvSpPr>
        <p:spPr>
          <a:xfrm>
            <a:off x="4827403" y="4563292"/>
            <a:ext cx="3267033" cy="261576"/>
          </a:xfrm>
          <a:prstGeom prst="rect">
            <a:avLst/>
          </a:prstGeom>
          <a:noFill/>
        </p:spPr>
        <p:txBody>
          <a:bodyPr wrap="square" lIns="0" tIns="0" rIns="0" bIns="0" anchor="t">
            <a:spAutoFit/>
          </a:bodyPr>
          <a:lstStyle/>
          <a:p>
            <a:pPr defTabSz="914309">
              <a:buClrTx/>
            </a:pPr>
            <a:r>
              <a:rPr lang="en-US" sz="1700" b="1" kern="1200" dirty="0">
                <a:solidFill>
                  <a:srgbClr val="28343B"/>
                </a:solidFill>
                <a:ea typeface="+mn-ea"/>
                <a:cs typeface="+mn-cs"/>
              </a:rPr>
              <a:t>Considering</a:t>
            </a:r>
            <a:r>
              <a:rPr sz="1700" b="1" kern="1200" dirty="0">
                <a:solidFill>
                  <a:srgbClr val="28343B"/>
                </a:solidFill>
                <a:ea typeface="+mn-ea"/>
                <a:cs typeface="+mn-cs"/>
              </a:rPr>
              <a:t> locational signals</a:t>
            </a:r>
          </a:p>
        </p:txBody>
      </p:sp>
      <p:sp>
        <p:nvSpPr>
          <p:cNvPr id="32" name="TextBox 31"/>
          <p:cNvSpPr txBox="1"/>
          <p:nvPr/>
        </p:nvSpPr>
        <p:spPr>
          <a:xfrm>
            <a:off x="968541" y="5440939"/>
            <a:ext cx="457140" cy="215416"/>
          </a:xfrm>
          <a:prstGeom prst="rect">
            <a:avLst/>
          </a:prstGeom>
          <a:noFill/>
        </p:spPr>
        <p:txBody>
          <a:bodyPr wrap="square" lIns="0" tIns="0" rIns="0" bIns="0" anchor="t">
            <a:spAutoFit/>
          </a:bodyPr>
          <a:lstStyle/>
          <a:p>
            <a:pPr defTabSz="914309">
              <a:buClrTx/>
            </a:pPr>
            <a:r>
              <a:rPr sz="1400" b="1" kern="1200" dirty="0">
                <a:solidFill>
                  <a:srgbClr val="0C5B88"/>
                </a:solidFill>
                <a:ea typeface="+mn-ea"/>
                <a:cs typeface="+mn-cs"/>
              </a:rPr>
              <a:t>3</a:t>
            </a:r>
          </a:p>
        </p:txBody>
      </p:sp>
      <p:sp>
        <p:nvSpPr>
          <p:cNvPr id="33" name="TextBox 32"/>
          <p:cNvSpPr txBox="1"/>
          <p:nvPr/>
        </p:nvSpPr>
        <p:spPr>
          <a:xfrm>
            <a:off x="1334850" y="5409628"/>
            <a:ext cx="2761128" cy="261576"/>
          </a:xfrm>
          <a:prstGeom prst="rect">
            <a:avLst/>
          </a:prstGeom>
          <a:noFill/>
        </p:spPr>
        <p:txBody>
          <a:bodyPr wrap="square" lIns="0" tIns="0" rIns="0" bIns="0" anchor="t">
            <a:spAutoFit/>
          </a:bodyPr>
          <a:lstStyle/>
          <a:p>
            <a:pPr defTabSz="914309">
              <a:buClrTx/>
            </a:pPr>
            <a:r>
              <a:rPr sz="1700" b="1" kern="1200" dirty="0">
                <a:solidFill>
                  <a:srgbClr val="28343B"/>
                </a:solidFill>
                <a:ea typeface="+mn-ea"/>
                <a:cs typeface="+mn-cs"/>
              </a:rPr>
              <a:t>Allocate costs efficiently</a:t>
            </a:r>
          </a:p>
        </p:txBody>
      </p:sp>
      <p:sp>
        <p:nvSpPr>
          <p:cNvPr id="35" name="TextBox 34"/>
          <p:cNvSpPr txBox="1"/>
          <p:nvPr/>
        </p:nvSpPr>
        <p:spPr>
          <a:xfrm>
            <a:off x="4370263" y="5418980"/>
            <a:ext cx="457140" cy="215416"/>
          </a:xfrm>
          <a:prstGeom prst="rect">
            <a:avLst/>
          </a:prstGeom>
          <a:noFill/>
        </p:spPr>
        <p:txBody>
          <a:bodyPr wrap="square" lIns="0" tIns="0" rIns="0" bIns="0" anchor="t">
            <a:spAutoFit/>
          </a:bodyPr>
          <a:lstStyle/>
          <a:p>
            <a:pPr defTabSz="914309">
              <a:buClrTx/>
            </a:pPr>
            <a:r>
              <a:rPr sz="1400" b="1" kern="1200" dirty="0">
                <a:solidFill>
                  <a:srgbClr val="0C5B88"/>
                </a:solidFill>
                <a:ea typeface="+mn-ea"/>
                <a:cs typeface="+mn-cs"/>
              </a:rPr>
              <a:t>4</a:t>
            </a:r>
          </a:p>
        </p:txBody>
      </p:sp>
      <p:sp>
        <p:nvSpPr>
          <p:cNvPr id="36" name="TextBox 35"/>
          <p:cNvSpPr txBox="1"/>
          <p:nvPr/>
        </p:nvSpPr>
        <p:spPr>
          <a:xfrm>
            <a:off x="4827403" y="5372820"/>
            <a:ext cx="2761128" cy="523152"/>
          </a:xfrm>
          <a:prstGeom prst="rect">
            <a:avLst/>
          </a:prstGeom>
          <a:noFill/>
        </p:spPr>
        <p:txBody>
          <a:bodyPr wrap="square" lIns="0" tIns="0" rIns="0" bIns="0" anchor="t">
            <a:spAutoFit/>
          </a:bodyPr>
          <a:lstStyle/>
          <a:p>
            <a:pPr defTabSz="914309">
              <a:buClrTx/>
            </a:pPr>
            <a:r>
              <a:rPr sz="1700" b="1" kern="1200" dirty="0">
                <a:solidFill>
                  <a:srgbClr val="28343B"/>
                </a:solidFill>
                <a:ea typeface="+mn-ea"/>
                <a:cs typeface="+mn-cs"/>
              </a:rPr>
              <a:t>Improve visibility</a:t>
            </a:r>
            <a:r>
              <a:rPr lang="en-US" sz="1700" b="1" kern="1200" dirty="0">
                <a:solidFill>
                  <a:srgbClr val="28343B"/>
                </a:solidFill>
                <a:ea typeface="+mn-ea"/>
                <a:cs typeface="+mn-cs"/>
              </a:rPr>
              <a:t> and coordination </a:t>
            </a:r>
            <a:endParaRPr sz="1700" b="1" kern="1200" dirty="0">
              <a:solidFill>
                <a:srgbClr val="28343B"/>
              </a:solidFill>
              <a:ea typeface="+mn-ea"/>
              <a:cs typeface="+mn-cs"/>
            </a:endParaRPr>
          </a:p>
        </p:txBody>
      </p:sp>
      <p:pic>
        <p:nvPicPr>
          <p:cNvPr id="2" name="Picture Placeholder 354">
            <a:extLst>
              <a:ext uri="{FF2B5EF4-FFF2-40B4-BE49-F238E27FC236}">
                <a16:creationId xmlns:a16="http://schemas.microsoft.com/office/drawing/2014/main" id="{468D0E6B-4C9A-CC08-972D-17C2146DF06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86294" y="2106649"/>
            <a:ext cx="661347" cy="661347"/>
          </a:xfrm>
          <a:prstGeom prst="rect">
            <a:avLst/>
          </a:prstGeom>
          <a:noFill/>
        </p:spPr>
      </p:pic>
      <p:pic>
        <p:nvPicPr>
          <p:cNvPr id="3" name="Picture Placeholder 269">
            <a:extLst>
              <a:ext uri="{FF2B5EF4-FFF2-40B4-BE49-F238E27FC236}">
                <a16:creationId xmlns:a16="http://schemas.microsoft.com/office/drawing/2014/main" id="{8062E13E-8FBE-CDE9-AAD9-53F073297B77}"/>
              </a:ext>
            </a:extLst>
          </p:cNvPr>
          <p:cNvPicPr>
            <a:picLocks noChangeAspect="1"/>
          </p:cNvPicPr>
          <p:nvPr/>
        </p:nvPicPr>
        <p:blipFill>
          <a:blip>
            <a:extLst>
              <a:ext uri="{96DAC541-7B7A-43D3-8B79-37D633B846F1}">
                <asvg:svgBlip xmlns:asvg="http://schemas.microsoft.com/office/drawing/2016/SVG/main" r:embed="rId5"/>
              </a:ext>
            </a:extLst>
          </a:blip>
          <a:srcRect l="120" r="120"/>
          <a:stretch/>
        </p:blipFill>
        <p:spPr>
          <a:xfrm>
            <a:off x="4463806" y="1987624"/>
            <a:ext cx="819189" cy="819189"/>
          </a:xfrm>
          <a:prstGeom prst="rect">
            <a:avLst/>
          </a:prstGeom>
          <a:noFill/>
        </p:spPr>
      </p:pic>
      <p:sp>
        <p:nvSpPr>
          <p:cNvPr id="6" name="TextBox 5">
            <a:extLst>
              <a:ext uri="{FF2B5EF4-FFF2-40B4-BE49-F238E27FC236}">
                <a16:creationId xmlns:a16="http://schemas.microsoft.com/office/drawing/2014/main" id="{F42438A0-C23E-D334-3977-2FD66910E55A}"/>
              </a:ext>
            </a:extLst>
          </p:cNvPr>
          <p:cNvSpPr txBox="1"/>
          <p:nvPr/>
        </p:nvSpPr>
        <p:spPr>
          <a:xfrm>
            <a:off x="5312335" y="1955246"/>
            <a:ext cx="2876937" cy="1384815"/>
          </a:xfrm>
          <a:prstGeom prst="rect">
            <a:avLst/>
          </a:prstGeom>
          <a:noFill/>
        </p:spPr>
        <p:txBody>
          <a:bodyPr wrap="square" lIns="0" tIns="0" rIns="0" bIns="0" anchor="t">
            <a:spAutoFit/>
          </a:bodyPr>
          <a:lstStyle/>
          <a:p>
            <a:pPr defTabSz="914309">
              <a:buClrTx/>
            </a:pPr>
            <a:r>
              <a:rPr lang="en-US" sz="1800" kern="1200" dirty="0">
                <a:ea typeface="+mn-ea"/>
                <a:cs typeface="+mn-cs"/>
              </a:rPr>
              <a:t>New Government Small-Scale Renewable Energy Scheme to expand from 100kW to 1MW.</a:t>
            </a:r>
          </a:p>
          <a:p>
            <a:pPr defTabSz="914309">
              <a:buClrTx/>
            </a:pPr>
            <a:r>
              <a:rPr lang="en-US" sz="1800" b="1" kern="1200" dirty="0">
                <a:solidFill>
                  <a:srgbClr val="0C5B88"/>
                </a:solidFill>
                <a:ea typeface="+mn-ea"/>
                <a:cs typeface="+mn-cs"/>
              </a:rPr>
              <a:t> </a:t>
            </a:r>
          </a:p>
        </p:txBody>
      </p:sp>
    </p:spTree>
    <p:extLst>
      <p:ext uri="{BB962C8B-B14F-4D97-AF65-F5344CB8AC3E}">
        <p14:creationId xmlns:p14="http://schemas.microsoft.com/office/powerpoint/2010/main" val="739386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83A11-89BE-7E3D-C2C2-722F4A2A115E}"/>
            </a:ext>
          </a:extLst>
        </p:cNvPr>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EF530DCC-E52F-2732-BBD1-73B34B8603FE}"/>
              </a:ext>
            </a:extLst>
          </p:cNvPr>
          <p:cNvPicPr>
            <a:picLocks noGrp="1" noChangeAspect="1"/>
          </p:cNvPicPr>
          <p:nvPr>
            <p:ph type="pic" sz="quarter" idx="14"/>
          </p:nvPr>
        </p:nvPicPr>
        <p:blipFill>
          <a:blip r:embed="rId3" cstate="email">
            <a:extLst>
              <a:ext uri="{28A0092B-C50C-407E-A947-70E740481C1C}">
                <a14:useLocalDpi xmlns:a14="http://schemas.microsoft.com/office/drawing/2010/main"/>
              </a:ext>
            </a:extLst>
          </a:blip>
          <a:srcRect/>
          <a:stretch/>
        </p:blipFill>
        <p:spPr>
          <a:xfrm>
            <a:off x="177775" y="178242"/>
            <a:ext cx="11834859" cy="6140426"/>
          </a:xfrm>
          <a:solidFill>
            <a:srgbClr val="F3F1EB"/>
          </a:solidFill>
        </p:spPr>
      </p:pic>
      <p:sp>
        <p:nvSpPr>
          <p:cNvPr id="5" name="Slide Number Placeholder 4">
            <a:extLst>
              <a:ext uri="{FF2B5EF4-FFF2-40B4-BE49-F238E27FC236}">
                <a16:creationId xmlns:a16="http://schemas.microsoft.com/office/drawing/2014/main" id="{A95AF944-DEC6-A96F-078D-15106BDA822B}"/>
              </a:ext>
            </a:extLst>
          </p:cNvPr>
          <p:cNvSpPr>
            <a:spLocks noGrp="1"/>
          </p:cNvSpPr>
          <p:nvPr>
            <p:ph type="sldNum" sz="quarter" idx="12"/>
          </p:nvPr>
        </p:nvSpPr>
        <p:spPr>
          <a:xfrm>
            <a:off x="11810505" y="6584161"/>
            <a:ext cx="223598" cy="156570"/>
          </a:xfrm>
        </p:spPr>
        <p:txBody>
          <a:bodyPr/>
          <a:lstStyle/>
          <a:p>
            <a:pPr defTabSz="914309">
              <a:buClrTx/>
            </a:pPr>
            <a:fld id="{D43C0D75-EBBC-6C49-AB63-8F3EB303E713}" type="slidenum">
              <a:rPr lang="en-US" kern="1200">
                <a:solidFill>
                  <a:srgbClr val="000000"/>
                </a:solidFill>
                <a:ea typeface="+mn-ea"/>
                <a:cs typeface="+mn-cs"/>
              </a:rPr>
              <a:pPr defTabSz="914309">
                <a:buClrTx/>
              </a:pPr>
              <a:t>12</a:t>
            </a:fld>
            <a:endParaRPr lang="en-US" kern="1200">
              <a:solidFill>
                <a:srgbClr val="000000"/>
              </a:solidFill>
              <a:ea typeface="+mn-ea"/>
              <a:cs typeface="+mn-cs"/>
            </a:endParaRPr>
          </a:p>
        </p:txBody>
      </p:sp>
      <p:sp>
        <p:nvSpPr>
          <p:cNvPr id="17" name="TextBox 16">
            <a:extLst>
              <a:ext uri="{FF2B5EF4-FFF2-40B4-BE49-F238E27FC236}">
                <a16:creationId xmlns:a16="http://schemas.microsoft.com/office/drawing/2014/main" id="{B44318F7-F984-6583-545F-0D37E04FAC9C}"/>
              </a:ext>
            </a:extLst>
          </p:cNvPr>
          <p:cNvSpPr txBox="1"/>
          <p:nvPr/>
        </p:nvSpPr>
        <p:spPr>
          <a:xfrm>
            <a:off x="727397" y="540921"/>
            <a:ext cx="5489713" cy="5306906"/>
          </a:xfrm>
          <a:prstGeom prst="roundRect">
            <a:avLst>
              <a:gd name="adj" fmla="val 5309"/>
            </a:avLst>
          </a:prstGeom>
          <a:solidFill>
            <a:schemeClr val="bg1">
              <a:alpha val="90000"/>
            </a:schemeClr>
          </a:solidFill>
        </p:spPr>
        <p:txBody>
          <a:bodyPr wrap="square" lIns="143981" tIns="395948" rIns="143981" bIns="143981" rtlCol="0">
            <a:noAutofit/>
          </a:bodyPr>
          <a:lstStyle/>
          <a:p>
            <a:pPr defTabSz="914309">
              <a:spcAft>
                <a:spcPts val="600"/>
              </a:spcAft>
              <a:buClr>
                <a:srgbClr val="0C5B88"/>
              </a:buClr>
            </a:pPr>
            <a:r>
              <a:rPr lang="en-US" sz="2400" b="1" kern="1200" dirty="0">
                <a:solidFill>
                  <a:srgbClr val="0C5B88"/>
                </a:solidFill>
                <a:latin typeface="Arial" panose="020B0604020202020204" pitchFamily="34" charset="0"/>
                <a:ea typeface="+mn-ea"/>
                <a:cs typeface="+mn-cs"/>
              </a:rPr>
              <a:t>Time of use and two-way tariffs can help manage the impact of EV charging on our electricity networks</a:t>
            </a:r>
          </a:p>
          <a:p>
            <a:pPr marL="285721" indent="-285721" defTabSz="914309">
              <a:spcAft>
                <a:spcPts val="300"/>
              </a:spcAft>
              <a:buClrTx/>
              <a:buFont typeface="Arial" panose="020B0604020202020204" pitchFamily="34" charset="0"/>
              <a:buChar char="•"/>
            </a:pPr>
            <a:r>
              <a:rPr lang="en-US" sz="1800" kern="1200" dirty="0">
                <a:ea typeface="+mn-ea"/>
                <a:cs typeface="+mn-cs"/>
              </a:rPr>
              <a:t>The AER has approved two-way tariffs that reward customers when their vehicle-to-grid (V2G) enabled electric vehicles send electricity back to the grid, encouraging wider use of bidirectional charging.</a:t>
            </a:r>
          </a:p>
          <a:p>
            <a:pPr marL="285721" indent="-285721" defTabSz="914309">
              <a:spcAft>
                <a:spcPts val="300"/>
              </a:spcAft>
              <a:buClrTx/>
              <a:buFont typeface="Arial" panose="020B0604020202020204" pitchFamily="34" charset="0"/>
              <a:buChar char="•"/>
            </a:pPr>
            <a:r>
              <a:rPr lang="en-US" sz="1800" kern="1200" dirty="0">
                <a:ea typeface="+mn-ea"/>
                <a:cs typeface="+mn-cs"/>
              </a:rPr>
              <a:t>Dynamic tariffs and flexible load tariffs, currently being trialed in New South Wales, provide additional ways for networks to send customers price signals that help support the grid. </a:t>
            </a:r>
          </a:p>
          <a:p>
            <a:pPr defTabSz="914309">
              <a:spcAft>
                <a:spcPts val="300"/>
              </a:spcAft>
              <a:buClrTx/>
            </a:pPr>
            <a:endParaRPr lang="en-US" sz="1800" kern="1200" dirty="0">
              <a:latin typeface="Arial" panose="020B0604020202020204" pitchFamily="34" charset="0"/>
              <a:ea typeface="+mn-ea"/>
              <a:cs typeface="+mn-cs"/>
            </a:endParaRPr>
          </a:p>
        </p:txBody>
      </p:sp>
    </p:spTree>
    <p:extLst>
      <p:ext uri="{BB962C8B-B14F-4D97-AF65-F5344CB8AC3E}">
        <p14:creationId xmlns:p14="http://schemas.microsoft.com/office/powerpoint/2010/main" val="3050666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DC78C-763D-A832-836D-63262836484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E5A5A4A-DE79-E8E6-5AC3-D31CE2A360BB}"/>
              </a:ext>
            </a:extLst>
          </p:cNvPr>
          <p:cNvSpPr>
            <a:spLocks noGrp="1"/>
          </p:cNvSpPr>
          <p:nvPr>
            <p:ph type="sldNum" sz="quarter" idx="12"/>
          </p:nvPr>
        </p:nvSpPr>
        <p:spPr/>
        <p:txBody>
          <a:bodyPr/>
          <a:lstStyle/>
          <a:p>
            <a:pPr defTabSz="914309">
              <a:buClrTx/>
            </a:pPr>
            <a:fld id="{D43C0D75-EBBC-6C49-AB63-8F3EB303E713}" type="slidenum">
              <a:rPr lang="en-US" kern="1200">
                <a:solidFill>
                  <a:srgbClr val="000000"/>
                </a:solidFill>
                <a:ea typeface="+mn-ea"/>
                <a:cs typeface="+mn-cs"/>
              </a:rPr>
              <a:pPr defTabSz="914309">
                <a:buClrTx/>
              </a:pPr>
              <a:t>13</a:t>
            </a:fld>
            <a:endParaRPr lang="en-US" kern="1200">
              <a:solidFill>
                <a:srgbClr val="000000"/>
              </a:solidFill>
              <a:ea typeface="+mn-ea"/>
              <a:cs typeface="+mn-cs"/>
            </a:endParaRPr>
          </a:p>
        </p:txBody>
      </p:sp>
      <p:sp>
        <p:nvSpPr>
          <p:cNvPr id="4" name="Title 3">
            <a:extLst>
              <a:ext uri="{FF2B5EF4-FFF2-40B4-BE49-F238E27FC236}">
                <a16:creationId xmlns:a16="http://schemas.microsoft.com/office/drawing/2014/main" id="{35F45118-4EC0-4987-EEB9-2CE993FE4F4A}"/>
              </a:ext>
            </a:extLst>
          </p:cNvPr>
          <p:cNvSpPr>
            <a:spLocks noGrp="1"/>
          </p:cNvSpPr>
          <p:nvPr>
            <p:ph type="title"/>
          </p:nvPr>
        </p:nvSpPr>
        <p:spPr>
          <a:xfrm>
            <a:off x="719906" y="564501"/>
            <a:ext cx="10750601" cy="886282"/>
          </a:xfrm>
        </p:spPr>
        <p:txBody>
          <a:bodyPr/>
          <a:lstStyle/>
          <a:p>
            <a:r>
              <a:rPr lang="en-US" dirty="0"/>
              <a:t>Small customers with access to CER are accelerating and supporting the transition</a:t>
            </a:r>
          </a:p>
        </p:txBody>
      </p:sp>
      <p:sp>
        <p:nvSpPr>
          <p:cNvPr id="14" name="Text Placeholder 13">
            <a:extLst>
              <a:ext uri="{FF2B5EF4-FFF2-40B4-BE49-F238E27FC236}">
                <a16:creationId xmlns:a16="http://schemas.microsoft.com/office/drawing/2014/main" id="{6F274A3D-58E6-B8F6-40FC-6E685AB489B7}"/>
              </a:ext>
            </a:extLst>
          </p:cNvPr>
          <p:cNvSpPr>
            <a:spLocks noGrp="1"/>
          </p:cNvSpPr>
          <p:nvPr>
            <p:ph type="body" sz="quarter" idx="14"/>
          </p:nvPr>
        </p:nvSpPr>
        <p:spPr>
          <a:xfrm>
            <a:off x="584051" y="1547203"/>
            <a:ext cx="5511156" cy="4857598"/>
          </a:xfrm>
        </p:spPr>
        <p:txBody>
          <a:bodyPr vert="horz" wrap="square" lIns="89988" tIns="89988" rIns="89988" bIns="89988" rtlCol="0">
            <a:noAutofit/>
          </a:bodyPr>
          <a:lstStyle/>
          <a:p>
            <a:pPr>
              <a:buClr>
                <a:schemeClr val="accent1"/>
              </a:buClr>
            </a:pPr>
            <a:r>
              <a:rPr lang="en-US" sz="1400" b="1" dirty="0">
                <a:solidFill>
                  <a:schemeClr val="accent1"/>
                </a:solidFill>
              </a:rPr>
              <a:t>Australian Government’s Cheaper Home Batteries program has supported more households to install batteries</a:t>
            </a:r>
          </a:p>
          <a:p>
            <a:pPr algn="ctr">
              <a:buClr>
                <a:schemeClr val="accent1"/>
              </a:buClr>
            </a:pPr>
            <a:endParaRPr lang="en-US" sz="1400" b="1" dirty="0">
              <a:solidFill>
                <a:schemeClr val="accent1"/>
              </a:solidFill>
            </a:endParaRPr>
          </a:p>
        </p:txBody>
      </p:sp>
      <p:pic>
        <p:nvPicPr>
          <p:cNvPr id="6" name="Picture 5">
            <a:extLst>
              <a:ext uri="{FF2B5EF4-FFF2-40B4-BE49-F238E27FC236}">
                <a16:creationId xmlns:a16="http://schemas.microsoft.com/office/drawing/2014/main" id="{0C9E652D-436F-F11A-31B7-8C454381A680}"/>
              </a:ext>
            </a:extLst>
          </p:cNvPr>
          <p:cNvPicPr>
            <a:picLocks noChangeAspect="1"/>
          </p:cNvPicPr>
          <p:nvPr/>
        </p:nvPicPr>
        <p:blipFill>
          <a:blip r:embed="rId3"/>
          <a:stretch>
            <a:fillRect/>
          </a:stretch>
        </p:blipFill>
        <p:spPr>
          <a:xfrm>
            <a:off x="919156" y="2277602"/>
            <a:ext cx="4688434" cy="3611729"/>
          </a:xfrm>
          <a:prstGeom prst="rect">
            <a:avLst/>
          </a:prstGeom>
        </p:spPr>
      </p:pic>
      <p:sp>
        <p:nvSpPr>
          <p:cNvPr id="20" name="TextBox 19">
            <a:extLst>
              <a:ext uri="{FF2B5EF4-FFF2-40B4-BE49-F238E27FC236}">
                <a16:creationId xmlns:a16="http://schemas.microsoft.com/office/drawing/2014/main" id="{8CAA25D4-7D75-941C-E1E6-CF67D8861EF7}"/>
              </a:ext>
            </a:extLst>
          </p:cNvPr>
          <p:cNvSpPr txBox="1"/>
          <p:nvPr/>
        </p:nvSpPr>
        <p:spPr>
          <a:xfrm>
            <a:off x="1391339" y="6048507"/>
            <a:ext cx="5095182" cy="169291"/>
          </a:xfrm>
          <a:prstGeom prst="rect">
            <a:avLst/>
          </a:prstGeom>
          <a:noFill/>
        </p:spPr>
        <p:txBody>
          <a:bodyPr wrap="square" lIns="0" tIns="0" rIns="0" bIns="0" rtlCol="0">
            <a:spAutoFit/>
          </a:bodyPr>
          <a:lstStyle/>
          <a:p>
            <a:pPr defTabSz="914309">
              <a:lnSpc>
                <a:spcPts val="1440"/>
              </a:lnSpc>
              <a:spcAft>
                <a:spcPts val="600"/>
              </a:spcAft>
              <a:buClrTx/>
            </a:pPr>
            <a:r>
              <a:rPr lang="en-US" sz="1000" kern="1200" dirty="0">
                <a:latin typeface="Arial" panose="020B0604020202020204" pitchFamily="34" charset="0"/>
                <a:ea typeface="+mn-ea"/>
                <a:cs typeface="+mn-cs"/>
              </a:rPr>
              <a:t>Source: </a:t>
            </a:r>
            <a:r>
              <a:rPr lang="en-US" sz="1000" i="1" kern="1200" dirty="0">
                <a:latin typeface="Arial" panose="020B0604020202020204" pitchFamily="34" charset="0"/>
                <a:ea typeface="+mn-ea"/>
                <a:cs typeface="+mn-cs"/>
              </a:rPr>
              <a:t>AEMO QED report q2 2026, Figure 9</a:t>
            </a:r>
          </a:p>
        </p:txBody>
      </p:sp>
      <p:sp>
        <p:nvSpPr>
          <p:cNvPr id="5" name="Text Placeholder 13">
            <a:extLst>
              <a:ext uri="{FF2B5EF4-FFF2-40B4-BE49-F238E27FC236}">
                <a16:creationId xmlns:a16="http://schemas.microsoft.com/office/drawing/2014/main" id="{071156F9-66CF-7D0E-C1F5-2E523A9E9698}"/>
              </a:ext>
            </a:extLst>
          </p:cNvPr>
          <p:cNvSpPr txBox="1">
            <a:spLocks/>
          </p:cNvSpPr>
          <p:nvPr/>
        </p:nvSpPr>
        <p:spPr>
          <a:xfrm>
            <a:off x="6241492" y="1560497"/>
            <a:ext cx="5699978" cy="4844304"/>
          </a:xfrm>
          <a:prstGeom prst="roundRect">
            <a:avLst>
              <a:gd name="adj" fmla="val 8325"/>
            </a:avLst>
          </a:prstGeom>
          <a:solidFill>
            <a:schemeClr val="bg2"/>
          </a:solidFill>
        </p:spPr>
        <p:txBody>
          <a:bodyPr vert="horz" wrap="square" lIns="89988" tIns="89988" rIns="89988" bIns="89988" rtlCol="0">
            <a:noAutofit/>
          </a:bodyPr>
          <a:lstStyle>
            <a:lvl1pPr marL="0" indent="0" algn="l" defTabSz="914400" rtl="0" eaLnBrk="1" latinLnBrk="0" hangingPunct="1">
              <a:spcBef>
                <a:spcPts val="0"/>
              </a:spcBef>
              <a:spcAft>
                <a:spcPts val="600"/>
              </a:spcAft>
              <a:buNone/>
              <a:defRPr sz="1100" kern="1200">
                <a:solidFill>
                  <a:srgbClr val="000000"/>
                </a:solidFill>
                <a:latin typeface="Arial" panose="020B0604020202020204" pitchFamily="34" charset="0"/>
                <a:ea typeface="+mn-ea"/>
                <a:cs typeface="+mn-cs"/>
              </a:defRPr>
            </a:lvl1pPr>
            <a:lvl2pPr marL="0" indent="0" algn="l" defTabSz="914400" rtl="0" eaLnBrk="1" latinLnBrk="0" hangingPunct="1">
              <a:lnSpc>
                <a:spcPts val="1440"/>
              </a:lnSpc>
              <a:spcBef>
                <a:spcPts val="0"/>
              </a:spcBef>
              <a:spcAft>
                <a:spcPts val="600"/>
              </a:spcAft>
              <a:buClr>
                <a:schemeClr val="accent1"/>
              </a:buClr>
              <a:buFont typeface="Arial" panose="020B0604020202020204" pitchFamily="34" charset="0"/>
              <a:buChar char="•"/>
              <a:defRPr sz="950" kern="1200">
                <a:solidFill>
                  <a:srgbClr val="000000"/>
                </a:solidFill>
                <a:latin typeface="Arial" panose="020B0604020202020204" pitchFamily="34" charset="0"/>
                <a:ea typeface="+mn-ea"/>
                <a:cs typeface="+mn-cs"/>
              </a:defRPr>
            </a:lvl2pPr>
            <a:lvl3pPr marL="108000" indent="-108000" algn="l" defTabSz="914400" rtl="0" eaLnBrk="1" latinLnBrk="0" hangingPunct="1">
              <a:lnSpc>
                <a:spcPts val="1440"/>
              </a:lnSpc>
              <a:spcBef>
                <a:spcPts val="0"/>
              </a:spcBef>
              <a:spcAft>
                <a:spcPts val="600"/>
              </a:spcAft>
              <a:buClr>
                <a:schemeClr val="accent1"/>
              </a:buClr>
              <a:buFont typeface="Arial" panose="020B0604020202020204" pitchFamily="34" charset="0"/>
              <a:buChar char="•"/>
              <a:defRPr sz="950" kern="1200">
                <a:solidFill>
                  <a:srgbClr val="000000"/>
                </a:solidFill>
                <a:latin typeface="Arial" panose="020B0604020202020204" pitchFamily="34" charset="0"/>
                <a:ea typeface="+mn-ea"/>
                <a:cs typeface="+mn-cs"/>
              </a:defRPr>
            </a:lvl3pPr>
            <a:lvl4pPr marL="432000" indent="-171450" algn="l" defTabSz="914400" rtl="0" eaLnBrk="1" latinLnBrk="0" hangingPunct="1">
              <a:lnSpc>
                <a:spcPts val="1440"/>
              </a:lnSpc>
              <a:spcBef>
                <a:spcPts val="0"/>
              </a:spcBef>
              <a:spcAft>
                <a:spcPts val="600"/>
              </a:spcAft>
              <a:buClr>
                <a:schemeClr val="accent1"/>
              </a:buClr>
              <a:buFont typeface="System Font Regular"/>
              <a:buChar char="–"/>
              <a:defRPr sz="1100" kern="1200">
                <a:solidFill>
                  <a:srgbClr val="000000"/>
                </a:solidFill>
                <a:latin typeface="Arial" panose="020B0604020202020204" pitchFamily="34" charset="0"/>
                <a:ea typeface="+mn-ea"/>
                <a:cs typeface="+mn-cs"/>
              </a:defRPr>
            </a:lvl4pPr>
            <a:lvl5pPr marL="228600" indent="-228600" algn="l" defTabSz="914400" rtl="0" eaLnBrk="1" latinLnBrk="0" hangingPunct="1">
              <a:lnSpc>
                <a:spcPts val="1440"/>
              </a:lnSpc>
              <a:spcBef>
                <a:spcPts val="0"/>
              </a:spcBef>
              <a:spcAft>
                <a:spcPts val="600"/>
              </a:spcAft>
              <a:buClr>
                <a:schemeClr val="tx1"/>
              </a:buClr>
              <a:buFont typeface="+mj-lt"/>
              <a:buAutoNum type="arabicPeriod"/>
              <a:defRPr sz="1100" kern="1200">
                <a:solidFill>
                  <a:srgbClr val="000000"/>
                </a:solidFill>
                <a:latin typeface="Arial" panose="020B0604020202020204" pitchFamily="34" charset="0"/>
                <a:ea typeface="+mn-ea"/>
                <a:cs typeface="+mn-cs"/>
              </a:defRPr>
            </a:lvl5pPr>
            <a:lvl6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6pPr>
            <a:lvl7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7pPr>
            <a:lvl8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8pPr>
            <a:lvl9pPr marL="228600" indent="-228600" algn="l" defTabSz="914400" rtl="0" eaLnBrk="1" latinLnBrk="0" hangingPunct="1">
              <a:lnSpc>
                <a:spcPts val="1440"/>
              </a:lnSpc>
              <a:spcBef>
                <a:spcPts val="0"/>
              </a:spcBef>
              <a:spcAft>
                <a:spcPts val="600"/>
              </a:spcAft>
              <a:buNone/>
              <a:defRPr sz="1100" kern="1200">
                <a:solidFill>
                  <a:srgbClr val="000000"/>
                </a:solidFill>
                <a:latin typeface="Arial" panose="020B0604020202020204" pitchFamily="34" charset="0"/>
                <a:ea typeface="+mn-ea"/>
                <a:cs typeface="+mn-cs"/>
              </a:defRPr>
            </a:lvl9pPr>
          </a:lstStyle>
          <a:p>
            <a:pPr defTabSz="914309">
              <a:buClr>
                <a:srgbClr val="0C5B88"/>
              </a:buClr>
            </a:pPr>
            <a:r>
              <a:rPr lang="en-US" sz="1400" b="1" dirty="0">
                <a:solidFill>
                  <a:srgbClr val="0C5B88"/>
                </a:solidFill>
              </a:rPr>
              <a:t>Households with solar and batteries shift their exports into later in the day and reduce their imports during peaks</a:t>
            </a: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a:p>
            <a:pPr defTabSz="914309">
              <a:buClr>
                <a:srgbClr val="0C5B88"/>
              </a:buClr>
            </a:pPr>
            <a:endParaRPr lang="en-US" sz="950" b="1" dirty="0">
              <a:solidFill>
                <a:srgbClr val="0C5B88"/>
              </a:solidFill>
            </a:endParaRPr>
          </a:p>
        </p:txBody>
      </p:sp>
      <p:pic>
        <p:nvPicPr>
          <p:cNvPr id="8" name="Picture 7">
            <a:extLst>
              <a:ext uri="{FF2B5EF4-FFF2-40B4-BE49-F238E27FC236}">
                <a16:creationId xmlns:a16="http://schemas.microsoft.com/office/drawing/2014/main" id="{C5B70E2C-FE59-6F71-1AA9-D30155A70633}"/>
              </a:ext>
            </a:extLst>
          </p:cNvPr>
          <p:cNvPicPr>
            <a:picLocks noChangeAspect="1"/>
          </p:cNvPicPr>
          <p:nvPr/>
        </p:nvPicPr>
        <p:blipFill>
          <a:blip r:embed="rId4"/>
          <a:stretch>
            <a:fillRect/>
          </a:stretch>
        </p:blipFill>
        <p:spPr>
          <a:xfrm>
            <a:off x="6544106" y="2277602"/>
            <a:ext cx="4926400" cy="3611729"/>
          </a:xfrm>
          <a:prstGeom prst="rect">
            <a:avLst/>
          </a:prstGeom>
        </p:spPr>
      </p:pic>
      <p:sp>
        <p:nvSpPr>
          <p:cNvPr id="10" name="TextBox 9">
            <a:extLst>
              <a:ext uri="{FF2B5EF4-FFF2-40B4-BE49-F238E27FC236}">
                <a16:creationId xmlns:a16="http://schemas.microsoft.com/office/drawing/2014/main" id="{1D871102-2A36-B441-ACD8-2934DF76D7C2}"/>
              </a:ext>
            </a:extLst>
          </p:cNvPr>
          <p:cNvSpPr txBox="1"/>
          <p:nvPr/>
        </p:nvSpPr>
        <p:spPr>
          <a:xfrm>
            <a:off x="7663306" y="6049677"/>
            <a:ext cx="5095182" cy="169291"/>
          </a:xfrm>
          <a:prstGeom prst="rect">
            <a:avLst/>
          </a:prstGeom>
          <a:noFill/>
        </p:spPr>
        <p:txBody>
          <a:bodyPr wrap="square" lIns="0" tIns="0" rIns="0" bIns="0" rtlCol="0">
            <a:spAutoFit/>
          </a:bodyPr>
          <a:lstStyle/>
          <a:p>
            <a:pPr defTabSz="914309">
              <a:lnSpc>
                <a:spcPts val="1440"/>
              </a:lnSpc>
              <a:spcAft>
                <a:spcPts val="600"/>
              </a:spcAft>
              <a:buClrTx/>
            </a:pPr>
            <a:r>
              <a:rPr lang="en-US" sz="1000" kern="1200" dirty="0">
                <a:latin typeface="Arial" panose="020B0604020202020204" pitchFamily="34" charset="0"/>
                <a:ea typeface="+mn-ea"/>
                <a:cs typeface="+mn-cs"/>
              </a:rPr>
              <a:t>Source: </a:t>
            </a:r>
            <a:r>
              <a:rPr lang="en-US" sz="1000" i="1" kern="1200" dirty="0">
                <a:latin typeface="Arial" panose="020B0604020202020204" pitchFamily="34" charset="0"/>
                <a:ea typeface="+mn-ea"/>
                <a:cs typeface="+mn-cs"/>
              </a:rPr>
              <a:t>AEMO QED report q2 2026, Figure 10</a:t>
            </a:r>
          </a:p>
        </p:txBody>
      </p:sp>
    </p:spTree>
    <p:extLst>
      <p:ext uri="{BB962C8B-B14F-4D97-AF65-F5344CB8AC3E}">
        <p14:creationId xmlns:p14="http://schemas.microsoft.com/office/powerpoint/2010/main" val="1486431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386FF5B-A188-53C8-3B35-7B67F0A1BD6E}"/>
              </a:ext>
            </a:extLst>
          </p:cNvPr>
          <p:cNvSpPr>
            <a:spLocks noGrp="1"/>
          </p:cNvSpPr>
          <p:nvPr>
            <p:ph type="sldNum" sz="quarter" idx="12"/>
          </p:nvPr>
        </p:nvSpPr>
        <p:spPr/>
        <p:txBody>
          <a:bodyPr/>
          <a:lstStyle/>
          <a:p>
            <a:pPr defTabSz="914309">
              <a:buClrTx/>
            </a:pPr>
            <a:fld id="{D43C0D75-EBBC-6C49-AB63-8F3EB303E713}" type="slidenum">
              <a:rPr lang="en-US" kern="1200">
                <a:solidFill>
                  <a:srgbClr val="000000"/>
                </a:solidFill>
                <a:ea typeface="+mn-ea"/>
                <a:cs typeface="+mn-cs"/>
              </a:rPr>
              <a:pPr defTabSz="914309">
                <a:buClrTx/>
              </a:pPr>
              <a:t>14</a:t>
            </a:fld>
            <a:endParaRPr lang="en-US" kern="1200">
              <a:solidFill>
                <a:srgbClr val="000000"/>
              </a:solidFill>
              <a:ea typeface="+mn-ea"/>
              <a:cs typeface="+mn-cs"/>
            </a:endParaRPr>
          </a:p>
        </p:txBody>
      </p:sp>
      <p:sp>
        <p:nvSpPr>
          <p:cNvPr id="4" name="Title 3">
            <a:extLst>
              <a:ext uri="{FF2B5EF4-FFF2-40B4-BE49-F238E27FC236}">
                <a16:creationId xmlns:a16="http://schemas.microsoft.com/office/drawing/2014/main" id="{E052DE4B-284A-27CE-7FD3-DC6AA741B18C}"/>
              </a:ext>
            </a:extLst>
          </p:cNvPr>
          <p:cNvSpPr>
            <a:spLocks noGrp="1"/>
          </p:cNvSpPr>
          <p:nvPr>
            <p:ph type="title"/>
          </p:nvPr>
        </p:nvSpPr>
        <p:spPr>
          <a:xfrm>
            <a:off x="713083" y="399651"/>
            <a:ext cx="10750601" cy="886282"/>
          </a:xfrm>
        </p:spPr>
        <p:txBody>
          <a:bodyPr/>
          <a:lstStyle/>
          <a:p>
            <a:r>
              <a:rPr lang="en-US" dirty="0"/>
              <a:t>Ensuring those consumers without CER can benefit from the transition, and are protected</a:t>
            </a:r>
          </a:p>
        </p:txBody>
      </p:sp>
      <p:sp>
        <p:nvSpPr>
          <p:cNvPr id="32" name="Text Placeholder 13">
            <a:extLst>
              <a:ext uri="{FF2B5EF4-FFF2-40B4-BE49-F238E27FC236}">
                <a16:creationId xmlns:a16="http://schemas.microsoft.com/office/drawing/2014/main" id="{F5AE5278-5FE3-EC63-9EF4-82A31B6AF40C}"/>
              </a:ext>
            </a:extLst>
          </p:cNvPr>
          <p:cNvSpPr>
            <a:spLocks noGrp="1"/>
          </p:cNvSpPr>
          <p:nvPr>
            <p:ph type="body" sz="quarter" idx="14"/>
          </p:nvPr>
        </p:nvSpPr>
        <p:spPr>
          <a:xfrm>
            <a:off x="713083" y="1285932"/>
            <a:ext cx="10355811" cy="5006168"/>
          </a:xfrm>
        </p:spPr>
        <p:txBody>
          <a:bodyPr vert="horz" wrap="square" lIns="89988" tIns="89988" rIns="89988" bIns="89988" rtlCol="0">
            <a:noAutofit/>
          </a:bodyPr>
          <a:lstStyle/>
          <a:p>
            <a:pPr>
              <a:buClr>
                <a:schemeClr val="accent1"/>
              </a:buClr>
            </a:pPr>
            <a:r>
              <a:rPr lang="en-US" sz="1200" b="1" dirty="0">
                <a:solidFill>
                  <a:schemeClr val="accent1"/>
                </a:solidFill>
              </a:rPr>
              <a:t>The Solar Sharer Offer is an opt-in energy offer that provides eligible households with 3 hours of free electricity in the middle of the day.</a:t>
            </a:r>
          </a:p>
          <a:p>
            <a:pPr>
              <a:buClr>
                <a:schemeClr val="accent1"/>
              </a:buClr>
            </a:pPr>
            <a:endParaRPr lang="en-US" sz="950" b="1" dirty="0">
              <a:solidFill>
                <a:schemeClr val="accent1"/>
              </a:solidFill>
            </a:endParaRPr>
          </a:p>
          <a:p>
            <a:pPr>
              <a:buClr>
                <a:schemeClr val="accent1"/>
              </a:buClr>
            </a:pPr>
            <a:endParaRPr lang="en-US" sz="950" dirty="0">
              <a:solidFill>
                <a:schemeClr val="tx1"/>
              </a:solidFill>
            </a:endParaRPr>
          </a:p>
          <a:p>
            <a:pPr>
              <a:buClr>
                <a:schemeClr val="accent1"/>
              </a:buClr>
            </a:pPr>
            <a:endParaRPr lang="en-US" sz="950" dirty="0">
              <a:solidFill>
                <a:schemeClr val="tx1"/>
              </a:solidFill>
            </a:endParaRPr>
          </a:p>
          <a:p>
            <a:pPr>
              <a:buClr>
                <a:schemeClr val="accent1"/>
              </a:buClr>
            </a:pPr>
            <a:endParaRPr lang="en-US" sz="950" dirty="0">
              <a:solidFill>
                <a:schemeClr val="tx1"/>
              </a:solidFill>
            </a:endParaRPr>
          </a:p>
          <a:p>
            <a:pPr>
              <a:buClr>
                <a:schemeClr val="accent1"/>
              </a:buClr>
            </a:pPr>
            <a:endParaRPr lang="en-US" sz="950" dirty="0">
              <a:solidFill>
                <a:schemeClr val="tx1"/>
              </a:solidFill>
            </a:endParaRPr>
          </a:p>
          <a:p>
            <a:pPr>
              <a:buClr>
                <a:schemeClr val="accent1"/>
              </a:buClr>
            </a:pPr>
            <a:endParaRPr lang="en-US" sz="950" dirty="0">
              <a:solidFill>
                <a:schemeClr val="tx1"/>
              </a:solidFill>
            </a:endParaRPr>
          </a:p>
          <a:p>
            <a:pPr>
              <a:buClr>
                <a:schemeClr val="accent1"/>
              </a:buClr>
            </a:pPr>
            <a:endParaRPr lang="en-US" sz="950" dirty="0">
              <a:solidFill>
                <a:schemeClr val="tx1"/>
              </a:solidFill>
            </a:endParaRPr>
          </a:p>
          <a:p>
            <a:pPr>
              <a:buClr>
                <a:schemeClr val="accent1"/>
              </a:buClr>
            </a:pPr>
            <a:endParaRPr lang="en-US" sz="950" dirty="0">
              <a:solidFill>
                <a:schemeClr val="tx1"/>
              </a:solidFill>
            </a:endParaRPr>
          </a:p>
          <a:p>
            <a:pPr>
              <a:buClr>
                <a:schemeClr val="accent1"/>
              </a:buClr>
            </a:pPr>
            <a:endParaRPr lang="en-US" sz="950" dirty="0">
              <a:solidFill>
                <a:schemeClr val="tx1"/>
              </a:solidFill>
            </a:endParaRPr>
          </a:p>
          <a:p>
            <a:pPr>
              <a:buClr>
                <a:schemeClr val="accent1"/>
              </a:buClr>
            </a:pPr>
            <a:endParaRPr lang="en-US" sz="950" dirty="0">
              <a:solidFill>
                <a:schemeClr val="tx1"/>
              </a:solidFill>
            </a:endParaRPr>
          </a:p>
          <a:p>
            <a:pPr>
              <a:buClr>
                <a:schemeClr val="accent1"/>
              </a:buClr>
            </a:pPr>
            <a:endParaRPr lang="en-US" sz="950" dirty="0">
              <a:solidFill>
                <a:schemeClr val="tx1"/>
              </a:solidFill>
            </a:endParaRPr>
          </a:p>
          <a:p>
            <a:pPr>
              <a:buClr>
                <a:schemeClr val="accent1"/>
              </a:buClr>
            </a:pPr>
            <a:endParaRPr lang="en-US" sz="950" dirty="0">
              <a:solidFill>
                <a:schemeClr val="tx1"/>
              </a:solidFill>
            </a:endParaRPr>
          </a:p>
          <a:p>
            <a:pPr>
              <a:buClr>
                <a:schemeClr val="accent1"/>
              </a:buClr>
            </a:pPr>
            <a:endParaRPr lang="en-US" sz="950" dirty="0">
              <a:solidFill>
                <a:schemeClr val="tx1"/>
              </a:solidFill>
            </a:endParaRPr>
          </a:p>
        </p:txBody>
      </p:sp>
      <p:pic>
        <p:nvPicPr>
          <p:cNvPr id="11" name="Picture 10">
            <a:extLst>
              <a:ext uri="{FF2B5EF4-FFF2-40B4-BE49-F238E27FC236}">
                <a16:creationId xmlns:a16="http://schemas.microsoft.com/office/drawing/2014/main" id="{D5681677-F1B0-AA8D-4FCD-C4D606AE8512}"/>
              </a:ext>
            </a:extLst>
          </p:cNvPr>
          <p:cNvPicPr>
            <a:picLocks noChangeAspect="1"/>
          </p:cNvPicPr>
          <p:nvPr/>
        </p:nvPicPr>
        <p:blipFill>
          <a:blip r:embed="rId3"/>
          <a:stretch>
            <a:fillRect/>
          </a:stretch>
        </p:blipFill>
        <p:spPr>
          <a:xfrm>
            <a:off x="1236701" y="1689725"/>
            <a:ext cx="9084168" cy="4442390"/>
          </a:xfrm>
          <a:prstGeom prst="rect">
            <a:avLst/>
          </a:prstGeom>
        </p:spPr>
      </p:pic>
    </p:spTree>
    <p:extLst>
      <p:ext uri="{BB962C8B-B14F-4D97-AF65-F5344CB8AC3E}">
        <p14:creationId xmlns:p14="http://schemas.microsoft.com/office/powerpoint/2010/main" val="1510096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14" name="직사각형 3">
            <a:extLst>
              <a:ext uri="{FF2B5EF4-FFF2-40B4-BE49-F238E27FC236}">
                <a16:creationId xmlns:a16="http://schemas.microsoft.com/office/drawing/2014/main" id="{0AC05B60-4D61-2B4F-BCB8-0689A6065731}"/>
              </a:ext>
            </a:extLst>
          </p:cNvPr>
          <p:cNvSpPr/>
          <p:nvPr/>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5" name="직사각형 3">
            <a:extLst>
              <a:ext uri="{FF2B5EF4-FFF2-40B4-BE49-F238E27FC236}">
                <a16:creationId xmlns:a16="http://schemas.microsoft.com/office/drawing/2014/main" id="{0AC05B60-4D61-2B4F-BCB8-0689A6065731}"/>
              </a:ext>
            </a:extLst>
          </p:cNvPr>
          <p:cNvSpPr/>
          <p:nvPr/>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8" name="Title 1"/>
          <p:cNvSpPr txBox="1">
            <a:spLocks/>
          </p:cNvSpPr>
          <p:nvPr/>
        </p:nvSpPr>
        <p:spPr>
          <a:xfrm>
            <a:off x="1039543" y="2189423"/>
            <a:ext cx="7478316" cy="860972"/>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3600" i="1" dirty="0">
                <a:solidFill>
                  <a:srgbClr val="088F9E"/>
                </a:solidFill>
                <a:latin typeface="Calibri" panose="020F0502020204030204" pitchFamily="34" charset="0"/>
                <a:cs typeface="Calibri" panose="020F0502020204030204" pitchFamily="34" charset="0"/>
              </a:rPr>
              <a:t>WFER Session 5d</a:t>
            </a:r>
            <a:br>
              <a:rPr lang="en-US" sz="3600" b="1" i="1" dirty="0">
                <a:solidFill>
                  <a:srgbClr val="088F9E"/>
                </a:solidFill>
                <a:latin typeface="Calibri" panose="020F0502020204030204" pitchFamily="34" charset="0"/>
                <a:cs typeface="Calibri" panose="020F0502020204030204" pitchFamily="34" charset="0"/>
              </a:rPr>
            </a:br>
            <a:r>
              <a:rPr lang="en-US" sz="3600" b="1" dirty="0">
                <a:solidFill>
                  <a:srgbClr val="088F9E"/>
                </a:solidFill>
                <a:latin typeface="Calibri" panose="020F0502020204030204" pitchFamily="34" charset="0"/>
                <a:cs typeface="Calibri" panose="020F0502020204030204" pitchFamily="34" charset="0"/>
              </a:rPr>
              <a:t>Next generation of </a:t>
            </a:r>
            <a:br>
              <a:rPr lang="en-US" sz="3600" b="1" dirty="0">
                <a:solidFill>
                  <a:srgbClr val="088F9E"/>
                </a:solidFill>
                <a:latin typeface="Calibri" panose="020F0502020204030204" pitchFamily="34" charset="0"/>
                <a:cs typeface="Calibri" panose="020F0502020204030204" pitchFamily="34" charset="0"/>
              </a:rPr>
            </a:br>
            <a:r>
              <a:rPr lang="en-US" sz="3600" b="1" dirty="0">
                <a:solidFill>
                  <a:srgbClr val="088F9E"/>
                </a:solidFill>
                <a:latin typeface="Calibri" panose="020F0502020204030204" pitchFamily="34" charset="0"/>
                <a:cs typeface="Calibri" panose="020F0502020204030204" pitchFamily="34" charset="0"/>
              </a:rPr>
              <a:t>consumer growth</a:t>
            </a:r>
          </a:p>
          <a:p>
            <a:endParaRPr lang="en-US" sz="3600" b="1" i="1" dirty="0">
              <a:solidFill>
                <a:srgbClr val="088F9E"/>
              </a:solidFill>
              <a:latin typeface="Calibri" panose="020F0502020204030204" pitchFamily="34" charset="0"/>
              <a:cs typeface="Calibri" panose="020F0502020204030204" pitchFamily="34" charset="0"/>
            </a:endParaRPr>
          </a:p>
          <a:p>
            <a:r>
              <a:rPr lang="en-US" sz="3600" b="1" i="1" dirty="0">
                <a:solidFill>
                  <a:srgbClr val="088F9E"/>
                </a:solidFill>
                <a:latin typeface="Calibri" panose="020F0502020204030204" pitchFamily="34" charset="0"/>
                <a:cs typeface="Calibri" panose="020F0502020204030204" pitchFamily="34" charset="0"/>
              </a:rPr>
              <a:t>Luca Lo Schiavo</a:t>
            </a:r>
          </a:p>
          <a:p>
            <a:r>
              <a:rPr lang="en-US" sz="3600" b="1" dirty="0">
                <a:solidFill>
                  <a:srgbClr val="C00000"/>
                </a:solidFill>
                <a:latin typeface="Calibri" panose="020F0502020204030204" pitchFamily="34" charset="0"/>
                <a:cs typeface="Calibri" panose="020F0502020204030204" pitchFamily="34" charset="0"/>
              </a:rPr>
              <a:t>ERRA</a:t>
            </a:r>
            <a:r>
              <a:rPr lang="en-US" sz="3600" dirty="0">
                <a:solidFill>
                  <a:srgbClr val="088F9E"/>
                </a:solidFill>
                <a:latin typeface="Calibri" panose="020F0502020204030204" pitchFamily="34" charset="0"/>
                <a:cs typeface="Calibri" panose="020F0502020204030204" pitchFamily="34" charset="0"/>
              </a:rPr>
              <a:t> Research Unit</a:t>
            </a:r>
            <a:endParaRPr lang="en-US" sz="3200" dirty="0">
              <a:solidFill>
                <a:srgbClr val="088F9E"/>
              </a:solidFill>
              <a:latin typeface="Calibri" panose="020F0502020204030204" pitchFamily="34" charset="0"/>
            </a:endParaRPr>
          </a:p>
        </p:txBody>
      </p:sp>
      <p:sp>
        <p:nvSpPr>
          <p:cNvPr id="12" name="직사각형 3">
            <a:extLst>
              <a:ext uri="{FF2B5EF4-FFF2-40B4-BE49-F238E27FC236}">
                <a16:creationId xmlns:a16="http://schemas.microsoft.com/office/drawing/2014/main" id="{0AC05B60-4D61-2B4F-BCB8-0689A6065731}"/>
              </a:ext>
            </a:extLst>
          </p:cNvPr>
          <p:cNvSpPr/>
          <p:nvPr/>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2" name="Group 1"/>
          <p:cNvGrpSpPr/>
          <p:nvPr/>
        </p:nvGrpSpPr>
        <p:grpSpPr>
          <a:xfrm>
            <a:off x="925794" y="432250"/>
            <a:ext cx="10374269" cy="1210062"/>
            <a:chOff x="925794" y="432250"/>
            <a:chExt cx="10374269" cy="1210062"/>
          </a:xfrm>
        </p:grpSpPr>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8" name="Rectangle 17"/>
          <p:cNvSpPr/>
          <p:nvPr/>
        </p:nvSpPr>
        <p:spPr>
          <a:xfrm>
            <a:off x="1039543" y="6517428"/>
            <a:ext cx="3127779" cy="338554"/>
          </a:xfrm>
          <a:prstGeom prst="rect">
            <a:avLst/>
          </a:prstGeom>
        </p:spPr>
        <p:txBody>
          <a:bodyPr wrap="none">
            <a:spAutoFit/>
          </a:bodyPr>
          <a:lstStyle/>
          <a:p>
            <a:pPr eaLnBrk="0" fontAlgn="base" hangingPunct="0">
              <a:spcBef>
                <a:spcPts val="600"/>
              </a:spcBef>
              <a:spcAft>
                <a:spcPts val="600"/>
              </a:spcAft>
              <a:buClr>
                <a:srgbClr val="088F9E"/>
              </a:buClr>
            </a:pPr>
            <a:r>
              <a:rPr lang="da-DK" altLang="ko-KR" sz="1600" b="1" dirty="0">
                <a:solidFill>
                  <a:schemeClr val="bg1"/>
                </a:solidFill>
                <a:latin typeface="Calibri" panose="020F0502020204030204" pitchFamily="34" charset="0"/>
                <a:cs typeface="Calibri" panose="020F0502020204030204" pitchFamily="34" charset="0"/>
              </a:rPr>
              <a:t>Tbilisi, session 5d	24 Sept.2026</a:t>
            </a:r>
          </a:p>
        </p:txBody>
      </p:sp>
      <p:pic>
        <p:nvPicPr>
          <p:cNvPr id="5" name="Picture 1">
            <a:extLst>
              <a:ext uri="{FF2B5EF4-FFF2-40B4-BE49-F238E27FC236}">
                <a16:creationId xmlns:a16="http://schemas.microsoft.com/office/drawing/2014/main" id="{45CB62B0-AE8F-4638-EFB3-8A503CDFB4D0}"/>
              </a:ext>
            </a:extLst>
          </p:cNvPr>
          <p:cNvPicPr>
            <a:picLocks noChangeAspect="1"/>
          </p:cNvPicPr>
          <p:nvPr/>
        </p:nvPicPr>
        <p:blipFill>
          <a:blip r:embed="rId7"/>
          <a:stretch>
            <a:fillRect/>
          </a:stretch>
        </p:blipFill>
        <p:spPr>
          <a:xfrm>
            <a:off x="5916763" y="281857"/>
            <a:ext cx="1113957" cy="1113957"/>
          </a:xfrm>
          <a:prstGeom prst="rect">
            <a:avLst/>
          </a:prstGeom>
        </p:spPr>
      </p:pic>
    </p:spTree>
    <p:extLst>
      <p:ext uri="{BB962C8B-B14F-4D97-AF65-F5344CB8AC3E}">
        <p14:creationId xmlns:p14="http://schemas.microsoft.com/office/powerpoint/2010/main" val="4289603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p:cNvSpPr>
            <a:spLocks noGrp="1"/>
          </p:cNvSpPr>
          <p:nvPr>
            <p:ph type="ctrTitle"/>
          </p:nvPr>
        </p:nvSpPr>
        <p:spPr>
          <a:xfrm>
            <a:off x="558800" y="497838"/>
            <a:ext cx="9142413" cy="486304"/>
          </a:xfrm>
        </p:spPr>
        <p:txBody>
          <a:bodyPr/>
          <a:lstStyle/>
          <a:p>
            <a:r>
              <a:rPr lang="it-IT" dirty="0"/>
              <a:t>ERRA </a:t>
            </a:r>
            <a:r>
              <a:rPr lang="it-IT" dirty="0" err="1"/>
              <a:t>Research</a:t>
            </a:r>
            <a:r>
              <a:rPr lang="it-IT" dirty="0"/>
              <a:t> Paper: The Impact </a:t>
            </a:r>
            <a:br>
              <a:rPr lang="it-IT" dirty="0"/>
            </a:br>
            <a:r>
              <a:rPr lang="it-IT" dirty="0"/>
              <a:t>of AI </a:t>
            </a:r>
            <a:r>
              <a:rPr lang="it-IT" dirty="0" err="1"/>
              <a:t>Growth</a:t>
            </a:r>
            <a:r>
              <a:rPr lang="it-IT" dirty="0"/>
              <a:t> on the Power System</a:t>
            </a:r>
            <a:endParaRPr lang="en-US" dirty="0"/>
          </a:p>
        </p:txBody>
      </p:sp>
      <p:sp>
        <p:nvSpPr>
          <p:cNvPr id="25" name="Subtitle 24"/>
          <p:cNvSpPr>
            <a:spLocks noGrp="1"/>
          </p:cNvSpPr>
          <p:nvPr>
            <p:ph type="subTitle" idx="1"/>
          </p:nvPr>
        </p:nvSpPr>
        <p:spPr>
          <a:xfrm>
            <a:off x="558800" y="1720529"/>
            <a:ext cx="7057189" cy="3523721"/>
          </a:xfrm>
        </p:spPr>
        <p:txBody>
          <a:bodyPr/>
          <a:lstStyle/>
          <a:p>
            <a:r>
              <a:rPr lang="en-US" sz="2800" b="1" dirty="0"/>
              <a:t>long-term predictability</a:t>
            </a:r>
          </a:p>
          <a:p>
            <a:r>
              <a:rPr lang="en-US" sz="2800" b="1" dirty="0"/>
              <a:t>operational reliability</a:t>
            </a:r>
          </a:p>
          <a:p>
            <a:r>
              <a:rPr lang="en-US" sz="2800" b="1" dirty="0"/>
              <a:t>economic affordability</a:t>
            </a:r>
          </a:p>
          <a:p>
            <a:r>
              <a:rPr lang="en-US" sz="2800" b="1" dirty="0"/>
              <a:t>and environmental sustainability </a:t>
            </a:r>
          </a:p>
          <a:p>
            <a:pPr marL="0" indent="0">
              <a:buNone/>
            </a:pPr>
            <a:endParaRPr lang="en-US" sz="2800" b="1" dirty="0"/>
          </a:p>
          <a:p>
            <a:r>
              <a:rPr lang="en-US" sz="2800" b="1" dirty="0"/>
              <a:t>regulatory independence, </a:t>
            </a:r>
            <a:r>
              <a:rPr lang="en-US" sz="2800" dirty="0"/>
              <a:t>that cuts across all four: the institutional condition that determines whether (and which) governance of the other four is possible at all</a:t>
            </a:r>
          </a:p>
        </p:txBody>
      </p:sp>
      <p:sp>
        <p:nvSpPr>
          <p:cNvPr id="26" name="Text Placeholder 25"/>
          <p:cNvSpPr>
            <a:spLocks noGrp="1"/>
          </p:cNvSpPr>
          <p:nvPr>
            <p:ph type="body" idx="13"/>
          </p:nvPr>
        </p:nvSpPr>
        <p:spPr>
          <a:xfrm>
            <a:off x="558800" y="723736"/>
            <a:ext cx="7660640" cy="1012613"/>
          </a:xfrm>
        </p:spPr>
        <p:txBody>
          <a:bodyPr/>
          <a:lstStyle/>
          <a:p>
            <a:r>
              <a:rPr lang="en-US" sz="3200" dirty="0"/>
              <a:t>Four substantive dimensions</a:t>
            </a:r>
          </a:p>
        </p:txBody>
      </p:sp>
      <p:pic>
        <p:nvPicPr>
          <p:cNvPr id="7" name="Picture 1">
            <a:extLst>
              <a:ext uri="{FF2B5EF4-FFF2-40B4-BE49-F238E27FC236}">
                <a16:creationId xmlns:a16="http://schemas.microsoft.com/office/drawing/2014/main" id="{8C6DA024-8804-DB61-6B68-A7916958E4E2}"/>
              </a:ext>
            </a:extLst>
          </p:cNvPr>
          <p:cNvPicPr>
            <a:picLocks noChangeAspect="1"/>
          </p:cNvPicPr>
          <p:nvPr/>
        </p:nvPicPr>
        <p:blipFill>
          <a:blip r:embed="rId3"/>
          <a:stretch>
            <a:fillRect/>
          </a:stretch>
        </p:blipFill>
        <p:spPr>
          <a:xfrm>
            <a:off x="7732909" y="177303"/>
            <a:ext cx="668262" cy="668262"/>
          </a:xfrm>
          <a:prstGeom prst="rect">
            <a:avLst/>
          </a:prstGeom>
        </p:spPr>
      </p:pic>
      <p:sp>
        <p:nvSpPr>
          <p:cNvPr id="8" name="Rettangolo 7">
            <a:extLst>
              <a:ext uri="{FF2B5EF4-FFF2-40B4-BE49-F238E27FC236}">
                <a16:creationId xmlns:a16="http://schemas.microsoft.com/office/drawing/2014/main" id="{C5EE4035-EBC6-C728-77D5-EB5141B9DA36}"/>
              </a:ext>
            </a:extLst>
          </p:cNvPr>
          <p:cNvSpPr/>
          <p:nvPr/>
        </p:nvSpPr>
        <p:spPr>
          <a:xfrm>
            <a:off x="7732908" y="6369038"/>
            <a:ext cx="4327091" cy="40474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dirty="0">
                <a:solidFill>
                  <a:srgbClr val="C00000"/>
                </a:solidFill>
                <a:latin typeface="Roboto" panose="02000000000000000000" pitchFamily="2" charset="0"/>
                <a:ea typeface="Roboto" panose="02000000000000000000" pitchFamily="2" charset="0"/>
                <a:hlinkClick r:id="rId4"/>
              </a:rPr>
              <a:t>https://erranet.org/research-papers/</a:t>
            </a:r>
            <a:r>
              <a:rPr lang="it-IT" dirty="0">
                <a:solidFill>
                  <a:srgbClr val="C00000"/>
                </a:solidFill>
                <a:latin typeface="Roboto" panose="02000000000000000000" pitchFamily="2" charset="0"/>
                <a:ea typeface="Roboto" panose="02000000000000000000" pitchFamily="2" charset="0"/>
              </a:rPr>
              <a:t> </a:t>
            </a:r>
            <a:r>
              <a:rPr lang="hu-HU" dirty="0">
                <a:solidFill>
                  <a:srgbClr val="C00000"/>
                </a:solidFill>
                <a:latin typeface="Roboto" panose="02000000000000000000" pitchFamily="2" charset="0"/>
                <a:ea typeface="Roboto" panose="02000000000000000000" pitchFamily="2" charset="0"/>
              </a:rPr>
              <a:t> </a:t>
            </a:r>
            <a:endParaRPr lang="it-IT" dirty="0">
              <a:solidFill>
                <a:srgbClr val="C00000"/>
              </a:solidFill>
              <a:latin typeface="Roboto" panose="02000000000000000000" pitchFamily="2" charset="0"/>
              <a:ea typeface="Roboto" panose="02000000000000000000" pitchFamily="2" charset="0"/>
            </a:endParaRPr>
          </a:p>
        </p:txBody>
      </p:sp>
      <p:pic>
        <p:nvPicPr>
          <p:cNvPr id="4" name="Immagine 3">
            <a:extLst>
              <a:ext uri="{FF2B5EF4-FFF2-40B4-BE49-F238E27FC236}">
                <a16:creationId xmlns:a16="http://schemas.microsoft.com/office/drawing/2014/main" id="{CAE4E9A8-AA16-7AB9-4B09-D6E6B3A2F5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19439" y="1566833"/>
            <a:ext cx="3282749" cy="4590334"/>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5" name="Text Placeholder 25">
            <a:extLst>
              <a:ext uri="{FF2B5EF4-FFF2-40B4-BE49-F238E27FC236}">
                <a16:creationId xmlns:a16="http://schemas.microsoft.com/office/drawing/2014/main" id="{9B34FBF0-F3BF-E48B-1430-0AAD29AA1456}"/>
              </a:ext>
            </a:extLst>
          </p:cNvPr>
          <p:cNvSpPr txBox="1">
            <a:spLocks/>
          </p:cNvSpPr>
          <p:nvPr/>
        </p:nvSpPr>
        <p:spPr>
          <a:xfrm>
            <a:off x="558800" y="3359891"/>
            <a:ext cx="7660640" cy="1012613"/>
          </a:xfrm>
          <a:prstGeom prst="rect">
            <a:avLst/>
          </a:prstGeom>
        </p:spPr>
        <p:txBody>
          <a:bodyPr anchor="b"/>
          <a:lstStyle>
            <a:lvl1pPr marL="0" indent="0" algn="l" defTabSz="914400" rtl="0" eaLnBrk="1" latinLnBrk="0" hangingPunct="1">
              <a:lnSpc>
                <a:spcPct val="90000"/>
              </a:lnSpc>
              <a:spcBef>
                <a:spcPts val="1000"/>
              </a:spcBef>
              <a:buFont typeface="Arial" panose="020B0604020202020204" pitchFamily="34" charset="0"/>
              <a:buNone/>
              <a:defRPr sz="2800" b="1" kern="1200">
                <a:solidFill>
                  <a:srgbClr val="44B5C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buClrTx/>
            </a:pPr>
            <a:r>
              <a:rPr lang="en-US" sz="3200" dirty="0"/>
              <a:t>A fifth dimension</a:t>
            </a:r>
          </a:p>
        </p:txBody>
      </p:sp>
      <p:sp>
        <p:nvSpPr>
          <p:cNvPr id="9" name="CasellaDiTesto 8">
            <a:extLst>
              <a:ext uri="{FF2B5EF4-FFF2-40B4-BE49-F238E27FC236}">
                <a16:creationId xmlns:a16="http://schemas.microsoft.com/office/drawing/2014/main" id="{2185D59D-6C5A-C2D8-B791-9B526B979AF5}"/>
              </a:ext>
            </a:extLst>
          </p:cNvPr>
          <p:cNvSpPr txBox="1"/>
          <p:nvPr/>
        </p:nvSpPr>
        <p:spPr>
          <a:xfrm>
            <a:off x="3320712" y="6252975"/>
            <a:ext cx="4565851" cy="584775"/>
          </a:xfrm>
          <a:prstGeom prst="rect">
            <a:avLst/>
          </a:prstGeom>
          <a:noFill/>
        </p:spPr>
        <p:txBody>
          <a:bodyPr wrap="square">
            <a:spAutoFit/>
          </a:bodyPr>
          <a:lstStyle/>
          <a:p>
            <a:pPr marL="0" marR="0" indent="0" fontAlgn="base">
              <a:buNone/>
            </a:pPr>
            <a:r>
              <a:rPr lang="it-IT" sz="1600" i="0" dirty="0">
                <a:solidFill>
                  <a:srgbClr val="161922"/>
                </a:solidFill>
                <a:effectLst/>
                <a:latin typeface="Archivo SemiBold" pitchFamily="2" charset="-18"/>
                <a:cs typeface="Archivo SemiBold" pitchFamily="2" charset="-18"/>
              </a:rPr>
              <a:t>ICER Distinguished Scholar Award </a:t>
            </a:r>
            <a:r>
              <a:rPr lang="it-IT" sz="1600" i="0" dirty="0">
                <a:solidFill>
                  <a:srgbClr val="C00000"/>
                </a:solidFill>
                <a:effectLst/>
                <a:latin typeface="Archivo SemiBold" pitchFamily="2" charset="-18"/>
                <a:cs typeface="Archivo SemiBold" pitchFamily="2" charset="-18"/>
              </a:rPr>
              <a:t>Winner</a:t>
            </a:r>
            <a:r>
              <a:rPr lang="it-IT" sz="1600" i="0" dirty="0">
                <a:solidFill>
                  <a:srgbClr val="161922"/>
                </a:solidFill>
                <a:effectLst/>
                <a:latin typeface="Archivo SemiBold" pitchFamily="2" charset="-18"/>
                <a:cs typeface="Archivo SemiBold" pitchFamily="2" charset="-18"/>
              </a:rPr>
              <a:t> </a:t>
            </a:r>
            <a:br>
              <a:rPr lang="it-IT" sz="1600" i="0" dirty="0">
                <a:solidFill>
                  <a:srgbClr val="161922"/>
                </a:solidFill>
                <a:effectLst/>
                <a:latin typeface="Archivo SemiBold" pitchFamily="2" charset="-18"/>
                <a:cs typeface="Archivo SemiBold" pitchFamily="2" charset="-18"/>
              </a:rPr>
            </a:br>
            <a:r>
              <a:rPr lang="it-IT" sz="1600" i="0" dirty="0">
                <a:solidFill>
                  <a:srgbClr val="161922"/>
                </a:solidFill>
                <a:effectLst/>
                <a:latin typeface="Archivo SemiBold" pitchFamily="2" charset="-18"/>
                <a:cs typeface="Archivo SemiBold" pitchFamily="2" charset="-18"/>
              </a:rPr>
              <a:t>in the Next Practices Category (WFER 2026)</a:t>
            </a:r>
          </a:p>
        </p:txBody>
      </p:sp>
    </p:spTree>
    <p:extLst>
      <p:ext uri="{BB962C8B-B14F-4D97-AF65-F5344CB8AC3E}">
        <p14:creationId xmlns:p14="http://schemas.microsoft.com/office/powerpoint/2010/main" val="732154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9E3AA-77AD-C409-3DAF-64827E244C6D}"/>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997A83F6-9C71-9224-76F4-71035EE8AB27}"/>
              </a:ext>
            </a:extLst>
          </p:cNvPr>
          <p:cNvSpPr>
            <a:spLocks noGrp="1"/>
          </p:cNvSpPr>
          <p:nvPr>
            <p:ph type="body" sz="half" idx="2"/>
          </p:nvPr>
        </p:nvSpPr>
        <p:spPr>
          <a:xfrm>
            <a:off x="642227" y="1702417"/>
            <a:ext cx="5496387" cy="3413555"/>
          </a:xfrm>
        </p:spPr>
        <p:txBody>
          <a:bodyPr/>
          <a:lstStyle/>
          <a:p>
            <a:pPr>
              <a:buClr>
                <a:srgbClr val="44B5C2"/>
              </a:buClr>
            </a:pPr>
            <a:r>
              <a:rPr lang="en-US" sz="2200" dirty="0"/>
              <a:t>2022 </a:t>
            </a:r>
            <a:r>
              <a:rPr lang="en-US" sz="2200" b="1" dirty="0"/>
              <a:t>24 GW </a:t>
            </a:r>
            <a:r>
              <a:rPr lang="en-US" sz="2200" dirty="0"/>
              <a:t>— base scenario; AI not yet </a:t>
            </a:r>
            <a:r>
              <a:rPr lang="en-US" sz="2200" dirty="0" err="1"/>
              <a:t>recognised</a:t>
            </a:r>
            <a:r>
              <a:rPr lang="en-US" sz="2200" dirty="0"/>
              <a:t> as a demand driver</a:t>
            </a:r>
          </a:p>
          <a:p>
            <a:pPr>
              <a:buClr>
                <a:srgbClr val="44B5C2"/>
              </a:buClr>
            </a:pPr>
            <a:r>
              <a:rPr lang="en-US" sz="2200" dirty="0"/>
              <a:t>2023 </a:t>
            </a:r>
            <a:r>
              <a:rPr lang="en-US" sz="2200" b="1" dirty="0"/>
              <a:t>38 GW</a:t>
            </a:r>
            <a:r>
              <a:rPr lang="en-US" sz="2200" dirty="0"/>
              <a:t> — first significant upward revision; ChatGPT reshapes market expectations</a:t>
            </a:r>
          </a:p>
          <a:p>
            <a:pPr>
              <a:buClr>
                <a:srgbClr val="44B5C2"/>
              </a:buClr>
            </a:pPr>
            <a:r>
              <a:rPr lang="en-US" sz="2200" dirty="0"/>
              <a:t>2024 </a:t>
            </a:r>
            <a:r>
              <a:rPr lang="en-US" sz="2200" b="1" dirty="0"/>
              <a:t>~80 GW</a:t>
            </a:r>
            <a:r>
              <a:rPr lang="en-US" sz="2200" dirty="0"/>
              <a:t> — </a:t>
            </a:r>
            <a:r>
              <a:rPr lang="en-US" sz="2200" dirty="0" err="1"/>
              <a:t>hyperscalers</a:t>
            </a:r>
            <a:r>
              <a:rPr lang="en-US" sz="2200" dirty="0"/>
              <a:t> multiply interconnection requests across all utility territories</a:t>
            </a:r>
          </a:p>
          <a:p>
            <a:pPr>
              <a:buClr>
                <a:srgbClr val="44B5C2"/>
              </a:buClr>
            </a:pPr>
            <a:r>
              <a:rPr lang="en-US" sz="2200" dirty="0"/>
              <a:t>2025 </a:t>
            </a:r>
            <a:r>
              <a:rPr lang="en-US" sz="2200" b="1" dirty="0"/>
              <a:t>166 GW </a:t>
            </a:r>
            <a:r>
              <a:rPr lang="en-US" sz="2200" dirty="0"/>
              <a:t>total, </a:t>
            </a:r>
            <a:r>
              <a:rPr lang="en-US" sz="2200" b="1" i="1" dirty="0"/>
              <a:t>of which 90 GW </a:t>
            </a:r>
            <a:br>
              <a:rPr lang="en-US" sz="2200" b="1" i="1" dirty="0"/>
            </a:br>
            <a:r>
              <a:rPr lang="en-US" sz="2200" b="1" i="1" dirty="0"/>
              <a:t>from data </a:t>
            </a:r>
            <a:r>
              <a:rPr lang="en-US" sz="2200" b="1" i="1" dirty="0" err="1"/>
              <a:t>centres</a:t>
            </a:r>
            <a:r>
              <a:rPr lang="en-US" sz="2400" b="1" i="1" dirty="0"/>
              <a:t>.</a:t>
            </a:r>
            <a:r>
              <a:rPr lang="en-US" sz="2400" dirty="0"/>
              <a:t> </a:t>
            </a:r>
            <a:br>
              <a:rPr lang="en-US" sz="2400" dirty="0"/>
            </a:br>
            <a:endParaRPr lang="en-US" sz="1400" dirty="0"/>
          </a:p>
          <a:p>
            <a:pPr>
              <a:buClr>
                <a:srgbClr val="44B5C2"/>
              </a:buClr>
            </a:pPr>
            <a:r>
              <a:rPr lang="en-US" sz="2800" b="1" dirty="0">
                <a:solidFill>
                  <a:srgbClr val="44B5C2"/>
                </a:solidFill>
              </a:rPr>
              <a:t>ENTSO-E EU network plan 2026: </a:t>
            </a:r>
          </a:p>
          <a:p>
            <a:pPr>
              <a:buClr>
                <a:srgbClr val="44B5C2"/>
              </a:buClr>
            </a:pPr>
            <a:r>
              <a:rPr lang="en-US" sz="2200" dirty="0"/>
              <a:t>EU data </a:t>
            </a:r>
            <a:r>
              <a:rPr lang="en-US" sz="2200" dirty="0" err="1"/>
              <a:t>centre</a:t>
            </a:r>
            <a:r>
              <a:rPr lang="en-US" sz="2200" dirty="0"/>
              <a:t> demand </a:t>
            </a:r>
            <a:r>
              <a:rPr lang="en-US" sz="2200" b="1" dirty="0"/>
              <a:t>×3 by 2030 </a:t>
            </a:r>
            <a:r>
              <a:rPr lang="en-US" sz="2200" dirty="0"/>
              <a:t>vs. 2019</a:t>
            </a:r>
          </a:p>
        </p:txBody>
      </p:sp>
      <p:sp>
        <p:nvSpPr>
          <p:cNvPr id="10" name="Title 9">
            <a:extLst>
              <a:ext uri="{FF2B5EF4-FFF2-40B4-BE49-F238E27FC236}">
                <a16:creationId xmlns:a16="http://schemas.microsoft.com/office/drawing/2014/main" id="{70EA53B3-4B62-4556-85D7-FC16EF9E4591}"/>
              </a:ext>
            </a:extLst>
          </p:cNvPr>
          <p:cNvSpPr>
            <a:spLocks noGrp="1"/>
          </p:cNvSpPr>
          <p:nvPr>
            <p:ph type="ctrTitle"/>
          </p:nvPr>
        </p:nvSpPr>
        <p:spPr>
          <a:xfrm>
            <a:off x="558800" y="522574"/>
            <a:ext cx="9142413" cy="486304"/>
          </a:xfrm>
        </p:spPr>
        <p:txBody>
          <a:bodyPr/>
          <a:lstStyle/>
          <a:p>
            <a:r>
              <a:rPr lang="en-US" dirty="0"/>
              <a:t>Long-term forecast </a:t>
            </a:r>
            <a:br>
              <a:rPr lang="en-US" dirty="0"/>
            </a:br>
            <a:r>
              <a:rPr lang="en-US" dirty="0"/>
              <a:t>predictability (</a:t>
            </a:r>
            <a:r>
              <a:rPr lang="en-US" i="1" dirty="0"/>
              <a:t>“quantity”</a:t>
            </a:r>
            <a:r>
              <a:rPr lang="en-US" dirty="0"/>
              <a:t> of demand)</a:t>
            </a:r>
          </a:p>
        </p:txBody>
      </p:sp>
      <p:sp>
        <p:nvSpPr>
          <p:cNvPr id="13" name="Text Placeholder 12">
            <a:extLst>
              <a:ext uri="{FF2B5EF4-FFF2-40B4-BE49-F238E27FC236}">
                <a16:creationId xmlns:a16="http://schemas.microsoft.com/office/drawing/2014/main" id="{AC279D33-E4D0-E421-8A5E-B5EB5B7924A0}"/>
              </a:ext>
            </a:extLst>
          </p:cNvPr>
          <p:cNvSpPr>
            <a:spLocks noGrp="1"/>
          </p:cNvSpPr>
          <p:nvPr>
            <p:ph type="body" idx="13"/>
          </p:nvPr>
        </p:nvSpPr>
        <p:spPr>
          <a:xfrm>
            <a:off x="642227" y="1034318"/>
            <a:ext cx="5998411" cy="636658"/>
          </a:xfrm>
        </p:spPr>
        <p:txBody>
          <a:bodyPr/>
          <a:lstStyle/>
          <a:p>
            <a:r>
              <a:rPr lang="en-US" dirty="0"/>
              <a:t>FERC Forecast Revision Timeline</a:t>
            </a:r>
            <a:endParaRPr lang="it-IT" dirty="0"/>
          </a:p>
        </p:txBody>
      </p:sp>
      <p:pic>
        <p:nvPicPr>
          <p:cNvPr id="4" name="Picture 1">
            <a:extLst>
              <a:ext uri="{FF2B5EF4-FFF2-40B4-BE49-F238E27FC236}">
                <a16:creationId xmlns:a16="http://schemas.microsoft.com/office/drawing/2014/main" id="{6AB1E675-DE9E-1CF8-307D-D0CAAF328E8E}"/>
              </a:ext>
            </a:extLst>
          </p:cNvPr>
          <p:cNvPicPr>
            <a:picLocks noChangeAspect="1"/>
          </p:cNvPicPr>
          <p:nvPr/>
        </p:nvPicPr>
        <p:blipFill>
          <a:blip r:embed="rId2"/>
          <a:stretch>
            <a:fillRect/>
          </a:stretch>
        </p:blipFill>
        <p:spPr>
          <a:xfrm>
            <a:off x="7732909" y="177303"/>
            <a:ext cx="668262" cy="668262"/>
          </a:xfrm>
          <a:prstGeom prst="rect">
            <a:avLst/>
          </a:prstGeom>
        </p:spPr>
      </p:pic>
      <p:sp>
        <p:nvSpPr>
          <p:cNvPr id="2" name="Tartalom helye 4">
            <a:extLst>
              <a:ext uri="{FF2B5EF4-FFF2-40B4-BE49-F238E27FC236}">
                <a16:creationId xmlns:a16="http://schemas.microsoft.com/office/drawing/2014/main" id="{AC3A5BB2-FDC8-2DFD-0017-0C9BDF08B57E}"/>
              </a:ext>
            </a:extLst>
          </p:cNvPr>
          <p:cNvSpPr txBox="1">
            <a:spLocks/>
          </p:cNvSpPr>
          <p:nvPr/>
        </p:nvSpPr>
        <p:spPr>
          <a:xfrm>
            <a:off x="7140102" y="5272388"/>
            <a:ext cx="4782656" cy="127432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buClr>
                <a:srgbClr val="C00000"/>
              </a:buClr>
            </a:pPr>
            <a:r>
              <a:rPr lang="it-IT" sz="1800" i="1" dirty="0"/>
              <a:t>Source: Grid Strategies, </a:t>
            </a:r>
            <a:r>
              <a:rPr lang="en-US" sz="1800" i="1" dirty="0">
                <a:hlinkClick r:id="rId3"/>
              </a:rPr>
              <a:t>Power Demand Forecasts Revised Up for Third Year Running, Led by Data Centers</a:t>
            </a:r>
            <a:r>
              <a:rPr lang="en-US" sz="1800" i="1" dirty="0"/>
              <a:t>, Nov. 2025</a:t>
            </a:r>
            <a:endParaRPr lang="hu-HU" sz="1800" i="1" dirty="0"/>
          </a:p>
        </p:txBody>
      </p:sp>
      <p:pic>
        <p:nvPicPr>
          <p:cNvPr id="3" name="Immagine 2">
            <a:extLst>
              <a:ext uri="{FF2B5EF4-FFF2-40B4-BE49-F238E27FC236}">
                <a16:creationId xmlns:a16="http://schemas.microsoft.com/office/drawing/2014/main" id="{472312E5-ABF9-FBD8-0416-89620DE49660}"/>
              </a:ext>
            </a:extLst>
          </p:cNvPr>
          <p:cNvPicPr>
            <a:picLocks noChangeAspect="1"/>
          </p:cNvPicPr>
          <p:nvPr/>
        </p:nvPicPr>
        <p:blipFill>
          <a:blip r:embed="rId4"/>
          <a:stretch>
            <a:fillRect/>
          </a:stretch>
        </p:blipFill>
        <p:spPr>
          <a:xfrm>
            <a:off x="6096000" y="1344678"/>
            <a:ext cx="5992061" cy="3896269"/>
          </a:xfrm>
          <a:prstGeom prst="rect">
            <a:avLst/>
          </a:prstGeom>
          <a:ln>
            <a:solidFill>
              <a:srgbClr val="C00000"/>
            </a:solidFill>
          </a:ln>
        </p:spPr>
      </p:pic>
    </p:spTree>
    <p:extLst>
      <p:ext uri="{BB962C8B-B14F-4D97-AF65-F5344CB8AC3E}">
        <p14:creationId xmlns:p14="http://schemas.microsoft.com/office/powerpoint/2010/main" val="1462612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00A87-4126-958E-F8B1-8CB8EBB1AB83}"/>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3F090E9E-0B8C-D8D5-7E85-D6B16C2EB757}"/>
              </a:ext>
            </a:extLst>
          </p:cNvPr>
          <p:cNvSpPr>
            <a:spLocks noGrp="1"/>
          </p:cNvSpPr>
          <p:nvPr>
            <p:ph type="body" sz="half" idx="2"/>
          </p:nvPr>
        </p:nvSpPr>
        <p:spPr>
          <a:xfrm>
            <a:off x="642227" y="1702417"/>
            <a:ext cx="2895057" cy="3413555"/>
          </a:xfrm>
        </p:spPr>
        <p:txBody>
          <a:bodyPr/>
          <a:lstStyle/>
          <a:p>
            <a:pPr>
              <a:buClr>
                <a:srgbClr val="44B5C2"/>
              </a:buClr>
            </a:pPr>
            <a:r>
              <a:rPr lang="en-US" sz="2200" b="1" dirty="0"/>
              <a:t>PRD </a:t>
            </a:r>
            <a:r>
              <a:rPr lang="en-US" sz="2200" i="1" dirty="0"/>
              <a:t>Price Responsive Demand</a:t>
            </a:r>
            <a:r>
              <a:rPr lang="en-US" sz="2200" dirty="0"/>
              <a:t>: remains extremely small </a:t>
            </a:r>
            <a:r>
              <a:rPr lang="en-US" sz="2200" dirty="0">
                <a:solidFill>
                  <a:srgbClr val="ED7D31"/>
                </a:solidFill>
              </a:rPr>
              <a:t>(orange dotted line)</a:t>
            </a:r>
          </a:p>
          <a:p>
            <a:pPr>
              <a:buClr>
                <a:srgbClr val="44B5C2"/>
              </a:buClr>
            </a:pPr>
            <a:endParaRPr lang="en-US" sz="2200" dirty="0"/>
          </a:p>
        </p:txBody>
      </p:sp>
      <p:sp>
        <p:nvSpPr>
          <p:cNvPr id="10" name="Title 9">
            <a:extLst>
              <a:ext uri="{FF2B5EF4-FFF2-40B4-BE49-F238E27FC236}">
                <a16:creationId xmlns:a16="http://schemas.microsoft.com/office/drawing/2014/main" id="{0FDD8939-9FE5-9EF9-DE36-DA1E2B516210}"/>
              </a:ext>
            </a:extLst>
          </p:cNvPr>
          <p:cNvSpPr>
            <a:spLocks noGrp="1"/>
          </p:cNvSpPr>
          <p:nvPr>
            <p:ph type="ctrTitle"/>
          </p:nvPr>
        </p:nvSpPr>
        <p:spPr>
          <a:xfrm>
            <a:off x="558800" y="522574"/>
            <a:ext cx="9142413" cy="486304"/>
          </a:xfrm>
        </p:spPr>
        <p:txBody>
          <a:bodyPr/>
          <a:lstStyle/>
          <a:p>
            <a:r>
              <a:rPr lang="en-US" dirty="0"/>
              <a:t>Limited or null</a:t>
            </a:r>
            <a:br>
              <a:rPr lang="en-US" dirty="0"/>
            </a:br>
            <a:r>
              <a:rPr lang="en-US" dirty="0"/>
              <a:t>demand flexibility (</a:t>
            </a:r>
            <a:r>
              <a:rPr lang="en-US" i="1" dirty="0"/>
              <a:t>“quality”</a:t>
            </a:r>
            <a:r>
              <a:rPr lang="en-US" dirty="0"/>
              <a:t> of demand)</a:t>
            </a:r>
          </a:p>
        </p:txBody>
      </p:sp>
      <p:sp>
        <p:nvSpPr>
          <p:cNvPr id="13" name="Text Placeholder 12">
            <a:extLst>
              <a:ext uri="{FF2B5EF4-FFF2-40B4-BE49-F238E27FC236}">
                <a16:creationId xmlns:a16="http://schemas.microsoft.com/office/drawing/2014/main" id="{AAE70A3A-E887-15DC-8370-362AAD48D169}"/>
              </a:ext>
            </a:extLst>
          </p:cNvPr>
          <p:cNvSpPr>
            <a:spLocks noGrp="1"/>
          </p:cNvSpPr>
          <p:nvPr>
            <p:ph type="body" idx="13"/>
          </p:nvPr>
        </p:nvSpPr>
        <p:spPr>
          <a:xfrm>
            <a:off x="642227" y="1034318"/>
            <a:ext cx="5998411" cy="636658"/>
          </a:xfrm>
        </p:spPr>
        <p:txBody>
          <a:bodyPr/>
          <a:lstStyle/>
          <a:p>
            <a:r>
              <a:rPr lang="en-US" dirty="0"/>
              <a:t>PJM Base Residual Action </a:t>
            </a:r>
            <a:endParaRPr lang="it-IT" dirty="0"/>
          </a:p>
        </p:txBody>
      </p:sp>
      <p:pic>
        <p:nvPicPr>
          <p:cNvPr id="4" name="Picture 1">
            <a:extLst>
              <a:ext uri="{FF2B5EF4-FFF2-40B4-BE49-F238E27FC236}">
                <a16:creationId xmlns:a16="http://schemas.microsoft.com/office/drawing/2014/main" id="{F37ECDC2-BED1-1CD6-AA05-61198168BC3E}"/>
              </a:ext>
            </a:extLst>
          </p:cNvPr>
          <p:cNvPicPr>
            <a:picLocks noChangeAspect="1"/>
          </p:cNvPicPr>
          <p:nvPr/>
        </p:nvPicPr>
        <p:blipFill>
          <a:blip r:embed="rId2"/>
          <a:stretch>
            <a:fillRect/>
          </a:stretch>
        </p:blipFill>
        <p:spPr>
          <a:xfrm>
            <a:off x="7732909" y="177303"/>
            <a:ext cx="668262" cy="668262"/>
          </a:xfrm>
          <a:prstGeom prst="rect">
            <a:avLst/>
          </a:prstGeom>
        </p:spPr>
      </p:pic>
      <p:sp>
        <p:nvSpPr>
          <p:cNvPr id="2" name="Tartalom helye 4">
            <a:extLst>
              <a:ext uri="{FF2B5EF4-FFF2-40B4-BE49-F238E27FC236}">
                <a16:creationId xmlns:a16="http://schemas.microsoft.com/office/drawing/2014/main" id="{80FA25F8-D1FA-E6F4-A6A5-0A9B7F46C7CA}"/>
              </a:ext>
            </a:extLst>
          </p:cNvPr>
          <p:cNvSpPr txBox="1">
            <a:spLocks/>
          </p:cNvSpPr>
          <p:nvPr/>
        </p:nvSpPr>
        <p:spPr>
          <a:xfrm>
            <a:off x="7116009" y="5931103"/>
            <a:ext cx="5998411" cy="48630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buClr>
                <a:srgbClr val="C00000"/>
              </a:buClr>
            </a:pPr>
            <a:r>
              <a:rPr lang="it-IT" sz="1800" i="1" dirty="0"/>
              <a:t>Source: PJM,</a:t>
            </a:r>
            <a:r>
              <a:rPr lang="en-US" sz="1800" i="1" dirty="0"/>
              <a:t> </a:t>
            </a:r>
            <a:r>
              <a:rPr lang="en-US" sz="1800" i="1" dirty="0">
                <a:hlinkClick r:id="rId3"/>
              </a:rPr>
              <a:t>Base residual auction report</a:t>
            </a:r>
            <a:r>
              <a:rPr lang="en-US" sz="1800" i="1" dirty="0"/>
              <a:t>, Jul. 2025</a:t>
            </a:r>
            <a:endParaRPr lang="hu-HU" sz="1800" i="1" dirty="0"/>
          </a:p>
        </p:txBody>
      </p:sp>
      <p:pic>
        <p:nvPicPr>
          <p:cNvPr id="6" name="Immagine 5">
            <a:extLst>
              <a:ext uri="{FF2B5EF4-FFF2-40B4-BE49-F238E27FC236}">
                <a16:creationId xmlns:a16="http://schemas.microsoft.com/office/drawing/2014/main" id="{D1731E2F-CA13-064F-81A8-AB938171D8C2}"/>
              </a:ext>
            </a:extLst>
          </p:cNvPr>
          <p:cNvPicPr>
            <a:picLocks noChangeAspect="1"/>
          </p:cNvPicPr>
          <p:nvPr/>
        </p:nvPicPr>
        <p:blipFill>
          <a:blip r:embed="rId4"/>
          <a:stretch>
            <a:fillRect/>
          </a:stretch>
        </p:blipFill>
        <p:spPr>
          <a:xfrm>
            <a:off x="3641432" y="1629375"/>
            <a:ext cx="8306959" cy="4201111"/>
          </a:xfrm>
          <a:prstGeom prst="rect">
            <a:avLst/>
          </a:prstGeom>
          <a:ln>
            <a:solidFill>
              <a:srgbClr val="C00000"/>
            </a:solidFill>
          </a:ln>
        </p:spPr>
      </p:pic>
    </p:spTree>
    <p:extLst>
      <p:ext uri="{BB962C8B-B14F-4D97-AF65-F5344CB8AC3E}">
        <p14:creationId xmlns:p14="http://schemas.microsoft.com/office/powerpoint/2010/main" val="3253600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0453B-D9DB-14D7-B2C5-86B20B02F1D8}"/>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2F9A8CC4-1B69-9F0B-F425-8688AF8F51D4}"/>
              </a:ext>
            </a:extLst>
          </p:cNvPr>
          <p:cNvSpPr>
            <a:spLocks noGrp="1"/>
          </p:cNvSpPr>
          <p:nvPr>
            <p:ph type="body" sz="half" idx="2"/>
          </p:nvPr>
        </p:nvSpPr>
        <p:spPr>
          <a:xfrm>
            <a:off x="642227" y="2003209"/>
            <a:ext cx="5496387" cy="3783980"/>
          </a:xfrm>
        </p:spPr>
        <p:txBody>
          <a:bodyPr/>
          <a:lstStyle/>
          <a:p>
            <a:pPr>
              <a:buClr>
                <a:srgbClr val="44B5C2"/>
              </a:buClr>
            </a:pPr>
            <a:r>
              <a:rPr lang="en-US" sz="2400" b="1" dirty="0">
                <a:solidFill>
                  <a:srgbClr val="C00000"/>
                </a:solidFill>
              </a:rPr>
              <a:t>1.</a:t>
            </a:r>
            <a:r>
              <a:rPr lang="en-US" sz="2400" dirty="0"/>
              <a:t> Project </a:t>
            </a:r>
            <a:r>
              <a:rPr lang="en-US" sz="2400" dirty="0" err="1"/>
              <a:t>realisation</a:t>
            </a:r>
            <a:r>
              <a:rPr lang="en-US" sz="2400" dirty="0"/>
              <a:t> rate (will it actually be built?)</a:t>
            </a:r>
          </a:p>
          <a:p>
            <a:pPr>
              <a:buClr>
                <a:srgbClr val="44B5C2"/>
              </a:buClr>
            </a:pPr>
            <a:r>
              <a:rPr lang="en-US" sz="2400" b="1" dirty="0">
                <a:solidFill>
                  <a:srgbClr val="C00000"/>
                </a:solidFill>
              </a:rPr>
              <a:t>2.</a:t>
            </a:r>
            <a:r>
              <a:rPr lang="en-US" sz="2400" dirty="0"/>
              <a:t> Actual vs. contracted load (peak ≠ average consumption)</a:t>
            </a:r>
          </a:p>
          <a:p>
            <a:pPr>
              <a:buClr>
                <a:srgbClr val="44B5C2"/>
              </a:buClr>
            </a:pPr>
            <a:r>
              <a:rPr lang="en-US" sz="2400" b="1" dirty="0">
                <a:solidFill>
                  <a:srgbClr val="C00000"/>
                </a:solidFill>
              </a:rPr>
              <a:t>3.</a:t>
            </a:r>
            <a:r>
              <a:rPr lang="en-US" sz="2400" dirty="0"/>
              <a:t> Commercial operation date (can be delayed by months/years)</a:t>
            </a:r>
          </a:p>
          <a:p>
            <a:pPr>
              <a:buClr>
                <a:srgbClr val="44B5C2"/>
              </a:buClr>
            </a:pPr>
            <a:r>
              <a:rPr lang="en-US" sz="2400" b="1" dirty="0">
                <a:solidFill>
                  <a:srgbClr val="C00000"/>
                </a:solidFill>
              </a:rPr>
              <a:t>4.</a:t>
            </a:r>
            <a:r>
              <a:rPr lang="en-US" sz="2400" dirty="0"/>
              <a:t> Ramp-up curve (not instantaneous)</a:t>
            </a:r>
          </a:p>
          <a:p>
            <a:pPr>
              <a:buClr>
                <a:srgbClr val="44B5C2"/>
              </a:buClr>
            </a:pPr>
            <a:r>
              <a:rPr lang="en-US" sz="2400" b="1" dirty="0">
                <a:solidFill>
                  <a:srgbClr val="C00000"/>
                </a:solidFill>
              </a:rPr>
              <a:t>5.</a:t>
            </a:r>
            <a:r>
              <a:rPr lang="en-US" sz="2400" dirty="0"/>
              <a:t> Hourly load factor (training vs. inference profiles differ radically)</a:t>
            </a:r>
            <a:br>
              <a:rPr lang="en-US" sz="2800" dirty="0"/>
            </a:br>
            <a:endParaRPr lang="en-US" dirty="0"/>
          </a:p>
        </p:txBody>
      </p:sp>
      <p:sp>
        <p:nvSpPr>
          <p:cNvPr id="10" name="Title 9">
            <a:extLst>
              <a:ext uri="{FF2B5EF4-FFF2-40B4-BE49-F238E27FC236}">
                <a16:creationId xmlns:a16="http://schemas.microsoft.com/office/drawing/2014/main" id="{78E392B0-7AEB-DA82-9C8A-9D5D80C132A8}"/>
              </a:ext>
            </a:extLst>
          </p:cNvPr>
          <p:cNvSpPr>
            <a:spLocks noGrp="1"/>
          </p:cNvSpPr>
          <p:nvPr>
            <p:ph type="ctrTitle"/>
          </p:nvPr>
        </p:nvSpPr>
        <p:spPr>
          <a:xfrm>
            <a:off x="558800" y="522574"/>
            <a:ext cx="9142413" cy="486304"/>
          </a:xfrm>
        </p:spPr>
        <p:txBody>
          <a:bodyPr/>
          <a:lstStyle/>
          <a:p>
            <a:r>
              <a:rPr lang="en-US" dirty="0"/>
              <a:t>Long-term forecast </a:t>
            </a:r>
            <a:br>
              <a:rPr lang="en-US" dirty="0"/>
            </a:br>
            <a:r>
              <a:rPr lang="en-US" dirty="0"/>
              <a:t>predictability: reasons for gaps </a:t>
            </a:r>
          </a:p>
        </p:txBody>
      </p:sp>
      <p:sp>
        <p:nvSpPr>
          <p:cNvPr id="13" name="Text Placeholder 12">
            <a:extLst>
              <a:ext uri="{FF2B5EF4-FFF2-40B4-BE49-F238E27FC236}">
                <a16:creationId xmlns:a16="http://schemas.microsoft.com/office/drawing/2014/main" id="{A11909CD-34A6-3A35-C662-833FF7CFA1AB}"/>
              </a:ext>
            </a:extLst>
          </p:cNvPr>
          <p:cNvSpPr>
            <a:spLocks noGrp="1"/>
          </p:cNvSpPr>
          <p:nvPr>
            <p:ph type="body" idx="13"/>
          </p:nvPr>
        </p:nvSpPr>
        <p:spPr>
          <a:xfrm>
            <a:off x="642227" y="1335110"/>
            <a:ext cx="5998411" cy="705746"/>
          </a:xfrm>
        </p:spPr>
        <p:txBody>
          <a:bodyPr/>
          <a:lstStyle/>
          <a:p>
            <a:r>
              <a:rPr lang="en-US" dirty="0"/>
              <a:t>Five critical variables</a:t>
            </a:r>
            <a:endParaRPr lang="it-IT" dirty="0"/>
          </a:p>
        </p:txBody>
      </p:sp>
      <p:pic>
        <p:nvPicPr>
          <p:cNvPr id="4" name="Picture 1">
            <a:extLst>
              <a:ext uri="{FF2B5EF4-FFF2-40B4-BE49-F238E27FC236}">
                <a16:creationId xmlns:a16="http://schemas.microsoft.com/office/drawing/2014/main" id="{3AC3B00F-DEF6-514D-96DD-3688E0CD926B}"/>
              </a:ext>
            </a:extLst>
          </p:cNvPr>
          <p:cNvPicPr>
            <a:picLocks noChangeAspect="1"/>
          </p:cNvPicPr>
          <p:nvPr/>
        </p:nvPicPr>
        <p:blipFill>
          <a:blip r:embed="rId2"/>
          <a:stretch>
            <a:fillRect/>
          </a:stretch>
        </p:blipFill>
        <p:spPr>
          <a:xfrm>
            <a:off x="7732909" y="177303"/>
            <a:ext cx="668262" cy="668262"/>
          </a:xfrm>
          <a:prstGeom prst="rect">
            <a:avLst/>
          </a:prstGeom>
        </p:spPr>
      </p:pic>
      <p:sp>
        <p:nvSpPr>
          <p:cNvPr id="2" name="Tartalom helye 4">
            <a:extLst>
              <a:ext uri="{FF2B5EF4-FFF2-40B4-BE49-F238E27FC236}">
                <a16:creationId xmlns:a16="http://schemas.microsoft.com/office/drawing/2014/main" id="{BB738AB0-6C1C-1CAC-DECD-4CF0FC2258DC}"/>
              </a:ext>
            </a:extLst>
          </p:cNvPr>
          <p:cNvSpPr txBox="1">
            <a:spLocks/>
          </p:cNvSpPr>
          <p:nvPr/>
        </p:nvSpPr>
        <p:spPr>
          <a:xfrm>
            <a:off x="7140102" y="5272388"/>
            <a:ext cx="4782656" cy="127432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buClr>
                <a:srgbClr val="C00000"/>
              </a:buClr>
            </a:pPr>
            <a:r>
              <a:rPr lang="it-IT" sz="1800" i="1" dirty="0"/>
              <a:t>Source: Grid Strategies, </a:t>
            </a:r>
            <a:r>
              <a:rPr lang="en-US" sz="1800" i="1" dirty="0">
                <a:hlinkClick r:id="rId3"/>
              </a:rPr>
              <a:t>Power Demand Forecasts Revised Up for Third Year Running, Led by Data Centers</a:t>
            </a:r>
            <a:r>
              <a:rPr lang="en-US" sz="1800" i="1" dirty="0"/>
              <a:t>, Nov. 2025</a:t>
            </a:r>
            <a:endParaRPr lang="hu-HU" sz="1800" i="1" dirty="0"/>
          </a:p>
        </p:txBody>
      </p:sp>
      <p:sp>
        <p:nvSpPr>
          <p:cNvPr id="6" name="CasellaDiTesto 5">
            <a:extLst>
              <a:ext uri="{FF2B5EF4-FFF2-40B4-BE49-F238E27FC236}">
                <a16:creationId xmlns:a16="http://schemas.microsoft.com/office/drawing/2014/main" id="{97D3E3CA-98CC-2D27-217E-D8201F0C8CF2}"/>
              </a:ext>
            </a:extLst>
          </p:cNvPr>
          <p:cNvSpPr txBox="1"/>
          <p:nvPr/>
        </p:nvSpPr>
        <p:spPr>
          <a:xfrm>
            <a:off x="7222533" y="1552679"/>
            <a:ext cx="4412004" cy="3477875"/>
          </a:xfrm>
          <a:prstGeom prst="rect">
            <a:avLst/>
          </a:prstGeom>
          <a:solidFill>
            <a:schemeClr val="accent4">
              <a:lumMod val="20000"/>
              <a:lumOff val="80000"/>
            </a:schemeClr>
          </a:solidFill>
          <a:ln>
            <a:solidFill>
              <a:srgbClr val="C00000"/>
            </a:solidFill>
          </a:ln>
        </p:spPr>
        <p:txBody>
          <a:bodyPr wrap="square">
            <a:spAutoFit/>
          </a:bodyPr>
          <a:lstStyle/>
          <a:p>
            <a:r>
              <a:rPr lang="en-US" sz="2000" b="1" cap="all" dirty="0"/>
              <a:t>Utilities forecasts </a:t>
            </a:r>
          </a:p>
          <a:p>
            <a:r>
              <a:rPr lang="en-US" sz="2000" b="1" i="1" cap="all" dirty="0"/>
              <a:t>vs.</a:t>
            </a:r>
            <a:r>
              <a:rPr lang="en-US" sz="2000" b="1" cap="all" dirty="0"/>
              <a:t> Independent Analysts</a:t>
            </a:r>
          </a:p>
          <a:p>
            <a:r>
              <a:rPr lang="en-US" sz="2000" dirty="0"/>
              <a:t>Utility projections</a:t>
            </a:r>
            <a:br>
              <a:rPr lang="en-US" sz="2000" dirty="0"/>
            </a:br>
            <a:r>
              <a:rPr lang="en-US" sz="2000" dirty="0"/>
              <a:t>(filed with FERC): </a:t>
            </a:r>
            <a:r>
              <a:rPr lang="en-US" sz="2000" b="1" dirty="0"/>
              <a:t>90 GW</a:t>
            </a:r>
          </a:p>
          <a:p>
            <a:r>
              <a:rPr lang="en-US" sz="2000" dirty="0"/>
              <a:t>Independent</a:t>
            </a:r>
            <a:br>
              <a:rPr lang="en-US" sz="2000" dirty="0"/>
            </a:br>
            <a:r>
              <a:rPr lang="en-US" sz="2000" dirty="0"/>
              <a:t>analyst estimates: </a:t>
            </a:r>
            <a:r>
              <a:rPr lang="en-US" sz="2000" b="1" dirty="0"/>
              <a:t>65 GW</a:t>
            </a:r>
          </a:p>
          <a:p>
            <a:endParaRPr lang="en-US" sz="2000" b="1" dirty="0"/>
          </a:p>
          <a:p>
            <a:r>
              <a:rPr lang="en-US" sz="2000" b="1" dirty="0"/>
              <a:t>25 GW gap = </a:t>
            </a:r>
            <a:r>
              <a:rPr lang="en-US" sz="2000" b="1" dirty="0">
                <a:solidFill>
                  <a:srgbClr val="C00000"/>
                </a:solidFill>
              </a:rPr>
              <a:t>+40% overestimation </a:t>
            </a:r>
            <a:r>
              <a:rPr lang="en-US" sz="2000" b="1" dirty="0"/>
              <a:t> </a:t>
            </a:r>
          </a:p>
          <a:p>
            <a:r>
              <a:rPr lang="en-US" sz="2000" b="1" dirty="0"/>
              <a:t>≈ 2× New York City peak · </a:t>
            </a:r>
          </a:p>
          <a:p>
            <a:r>
              <a:rPr lang="en-US" sz="2000" b="1" dirty="0"/>
              <a:t>≈ ½ Italy's national peak</a:t>
            </a:r>
          </a:p>
          <a:p>
            <a:endParaRPr lang="en-US" sz="2000" b="1" dirty="0"/>
          </a:p>
        </p:txBody>
      </p:sp>
    </p:spTree>
    <p:extLst>
      <p:ext uri="{BB962C8B-B14F-4D97-AF65-F5344CB8AC3E}">
        <p14:creationId xmlns:p14="http://schemas.microsoft.com/office/powerpoint/2010/main" val="1952151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9C8C9-AA00-05CE-E57F-8CEAF1A172B9}"/>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F5465981-A9FE-4E66-AFF0-0FD1D992DAAD}"/>
              </a:ext>
            </a:extLst>
          </p:cNvPr>
          <p:cNvSpPr>
            <a:spLocks noGrp="1"/>
          </p:cNvSpPr>
          <p:nvPr>
            <p:ph type="body" sz="half" idx="2"/>
          </p:nvPr>
        </p:nvSpPr>
        <p:spPr>
          <a:xfrm>
            <a:off x="5130005" y="1478939"/>
            <a:ext cx="6729117" cy="1769578"/>
          </a:xfrm>
        </p:spPr>
        <p:txBody>
          <a:bodyPr/>
          <a:lstStyle/>
          <a:p>
            <a:pPr>
              <a:buClr>
                <a:srgbClr val="44B5C2"/>
              </a:buClr>
            </a:pPr>
            <a:r>
              <a:rPr lang="en-US" sz="2400" dirty="0"/>
              <a:t>Probabilistic, not deterministic, planning assumptions. </a:t>
            </a:r>
            <a:br>
              <a:rPr lang="en-US" sz="2400" dirty="0"/>
            </a:br>
            <a:r>
              <a:rPr lang="en-US" sz="2400" dirty="0"/>
              <a:t>Unified methodology with five mandatory metrics (</a:t>
            </a:r>
            <a:r>
              <a:rPr lang="en-US" sz="2400" dirty="0" err="1"/>
              <a:t>realisation</a:t>
            </a:r>
            <a:r>
              <a:rPr lang="en-US" sz="2400" dirty="0"/>
              <a:t> rate, load factor, date, ramp-up, cancellation probability).</a:t>
            </a:r>
          </a:p>
          <a:p>
            <a:pPr>
              <a:buClr>
                <a:srgbClr val="44B5C2"/>
              </a:buClr>
            </a:pPr>
            <a:endParaRPr lang="en-US" dirty="0"/>
          </a:p>
        </p:txBody>
      </p:sp>
      <p:sp>
        <p:nvSpPr>
          <p:cNvPr id="10" name="Title 9">
            <a:extLst>
              <a:ext uri="{FF2B5EF4-FFF2-40B4-BE49-F238E27FC236}">
                <a16:creationId xmlns:a16="http://schemas.microsoft.com/office/drawing/2014/main" id="{69F8A6C6-BC17-43E1-203D-35948111BD75}"/>
              </a:ext>
            </a:extLst>
          </p:cNvPr>
          <p:cNvSpPr>
            <a:spLocks noGrp="1"/>
          </p:cNvSpPr>
          <p:nvPr>
            <p:ph type="ctrTitle"/>
          </p:nvPr>
        </p:nvSpPr>
        <p:spPr>
          <a:xfrm>
            <a:off x="558800" y="522574"/>
            <a:ext cx="9142413" cy="486304"/>
          </a:xfrm>
        </p:spPr>
        <p:txBody>
          <a:bodyPr/>
          <a:lstStyle/>
          <a:p>
            <a:r>
              <a:rPr lang="en-US" dirty="0"/>
              <a:t>Lessons learnt </a:t>
            </a:r>
            <a:br>
              <a:rPr lang="en-US" dirty="0"/>
            </a:br>
            <a:r>
              <a:rPr lang="en-US" dirty="0"/>
              <a:t>and good practices</a:t>
            </a:r>
          </a:p>
        </p:txBody>
      </p:sp>
      <p:pic>
        <p:nvPicPr>
          <p:cNvPr id="4" name="Picture 1">
            <a:extLst>
              <a:ext uri="{FF2B5EF4-FFF2-40B4-BE49-F238E27FC236}">
                <a16:creationId xmlns:a16="http://schemas.microsoft.com/office/drawing/2014/main" id="{FA49C6D8-0FC4-54F4-29F6-61DD45F28D7B}"/>
              </a:ext>
            </a:extLst>
          </p:cNvPr>
          <p:cNvPicPr>
            <a:picLocks noChangeAspect="1"/>
          </p:cNvPicPr>
          <p:nvPr/>
        </p:nvPicPr>
        <p:blipFill>
          <a:blip r:embed="rId2"/>
          <a:stretch>
            <a:fillRect/>
          </a:stretch>
        </p:blipFill>
        <p:spPr>
          <a:xfrm>
            <a:off x="7732909" y="177303"/>
            <a:ext cx="668262" cy="668262"/>
          </a:xfrm>
          <a:prstGeom prst="rect">
            <a:avLst/>
          </a:prstGeom>
        </p:spPr>
      </p:pic>
      <p:sp>
        <p:nvSpPr>
          <p:cNvPr id="5" name="Segnaposto testo 4">
            <a:extLst>
              <a:ext uri="{FF2B5EF4-FFF2-40B4-BE49-F238E27FC236}">
                <a16:creationId xmlns:a16="http://schemas.microsoft.com/office/drawing/2014/main" id="{3A317015-C744-EBA2-7206-C3839B8CD787}"/>
              </a:ext>
            </a:extLst>
          </p:cNvPr>
          <p:cNvSpPr>
            <a:spLocks noGrp="1"/>
          </p:cNvSpPr>
          <p:nvPr>
            <p:ph type="body" idx="13"/>
          </p:nvPr>
        </p:nvSpPr>
        <p:spPr>
          <a:xfrm>
            <a:off x="4542529" y="877363"/>
            <a:ext cx="7557655" cy="685800"/>
          </a:xfrm>
        </p:spPr>
        <p:txBody>
          <a:bodyPr/>
          <a:lstStyle/>
          <a:p>
            <a:r>
              <a:rPr lang="it-IT" dirty="0"/>
              <a:t>① </a:t>
            </a:r>
            <a:r>
              <a:rPr lang="it-IT" dirty="0" err="1"/>
              <a:t>Standardised</a:t>
            </a:r>
            <a:r>
              <a:rPr lang="it-IT" dirty="0"/>
              <a:t>, </a:t>
            </a:r>
            <a:r>
              <a:rPr lang="it-IT" dirty="0" err="1"/>
              <a:t>transparent</a:t>
            </a:r>
            <a:r>
              <a:rPr lang="it-IT" dirty="0"/>
              <a:t> </a:t>
            </a:r>
            <a:r>
              <a:rPr lang="it-IT" dirty="0" err="1"/>
              <a:t>methodologies</a:t>
            </a:r>
            <a:endParaRPr lang="it-IT" dirty="0"/>
          </a:p>
        </p:txBody>
      </p:sp>
      <p:sp>
        <p:nvSpPr>
          <p:cNvPr id="8" name="CasellaDiTesto 7">
            <a:extLst>
              <a:ext uri="{FF2B5EF4-FFF2-40B4-BE49-F238E27FC236}">
                <a16:creationId xmlns:a16="http://schemas.microsoft.com/office/drawing/2014/main" id="{9CFEFE92-481F-3142-9D71-67296A6B08B7}"/>
              </a:ext>
            </a:extLst>
          </p:cNvPr>
          <p:cNvSpPr txBox="1"/>
          <p:nvPr/>
        </p:nvSpPr>
        <p:spPr>
          <a:xfrm>
            <a:off x="558801" y="1154096"/>
            <a:ext cx="3220938" cy="5309146"/>
          </a:xfrm>
          <a:prstGeom prst="rect">
            <a:avLst/>
          </a:prstGeom>
          <a:noFill/>
        </p:spPr>
        <p:txBody>
          <a:bodyPr wrap="square">
            <a:spAutoFit/>
          </a:bodyPr>
          <a:lstStyle/>
          <a:p>
            <a:pPr algn="l">
              <a:lnSpc>
                <a:spcPct val="90000"/>
              </a:lnSpc>
              <a:spcAft>
                <a:spcPts val="600"/>
              </a:spcAft>
              <a:buNone/>
            </a:pPr>
            <a:r>
              <a:rPr lang="en-US" sz="2400" b="0" i="0" dirty="0">
                <a:effectLst/>
                <a:latin typeface="+mn-lt"/>
              </a:rPr>
              <a:t>The </a:t>
            </a:r>
            <a:r>
              <a:rPr lang="en-US" sz="2400" b="0" i="1" dirty="0">
                <a:effectLst/>
                <a:latin typeface="+mn-lt"/>
              </a:rPr>
              <a:t>Capex </a:t>
            </a:r>
            <a:r>
              <a:rPr lang="en-US" sz="2400" i="1" dirty="0">
                <a:latin typeface="+mn-lt"/>
              </a:rPr>
              <a:t>b</a:t>
            </a:r>
            <a:r>
              <a:rPr lang="en-US" sz="2400" b="0" i="1" dirty="0">
                <a:effectLst/>
                <a:latin typeface="+mn-lt"/>
              </a:rPr>
              <a:t>ias</a:t>
            </a:r>
            <a:r>
              <a:rPr lang="en-US" sz="2400" b="0" i="0" dirty="0">
                <a:effectLst/>
                <a:latin typeface="+mn-lt"/>
              </a:rPr>
              <a:t>:</a:t>
            </a:r>
          </a:p>
          <a:p>
            <a:pPr algn="l">
              <a:lnSpc>
                <a:spcPct val="90000"/>
              </a:lnSpc>
              <a:spcAft>
                <a:spcPts val="600"/>
              </a:spcAft>
              <a:buNone/>
            </a:pPr>
            <a:r>
              <a:rPr lang="en-US" sz="2400" b="1" i="1" dirty="0">
                <a:solidFill>
                  <a:srgbClr val="C00000"/>
                </a:solidFill>
                <a:effectLst/>
                <a:latin typeface="+mn-lt"/>
              </a:rPr>
              <a:t>Under cost-of-service regulation, overestimating is rational</a:t>
            </a:r>
          </a:p>
          <a:p>
            <a:pPr algn="l">
              <a:lnSpc>
                <a:spcPct val="90000"/>
              </a:lnSpc>
              <a:spcAft>
                <a:spcPts val="600"/>
              </a:spcAft>
              <a:buNone/>
            </a:pPr>
            <a:r>
              <a:rPr lang="en-US" sz="2400" b="0" i="0" dirty="0">
                <a:effectLst/>
                <a:latin typeface="+mn-lt"/>
              </a:rPr>
              <a:t>Under this kind of regulation, utilities earn returns proportional to their rate base. Overestimating demand is not an error — it is the rational outcome of a misaligned incentive structure.</a:t>
            </a:r>
          </a:p>
          <a:p>
            <a:pPr algn="l">
              <a:lnSpc>
                <a:spcPct val="90000"/>
              </a:lnSpc>
              <a:spcAft>
                <a:spcPts val="600"/>
              </a:spcAft>
              <a:buNone/>
            </a:pPr>
            <a:endParaRPr lang="en-US" sz="2400" b="0" i="0" dirty="0">
              <a:effectLst/>
              <a:latin typeface="+mn-lt"/>
            </a:endParaRPr>
          </a:p>
        </p:txBody>
      </p:sp>
      <p:sp>
        <p:nvSpPr>
          <p:cNvPr id="14" name="Text Placeholder 11">
            <a:extLst>
              <a:ext uri="{FF2B5EF4-FFF2-40B4-BE49-F238E27FC236}">
                <a16:creationId xmlns:a16="http://schemas.microsoft.com/office/drawing/2014/main" id="{3D30AEDE-FA49-8D6E-36C1-34ADE11052EC}"/>
              </a:ext>
            </a:extLst>
          </p:cNvPr>
          <p:cNvSpPr txBox="1">
            <a:spLocks/>
          </p:cNvSpPr>
          <p:nvPr/>
        </p:nvSpPr>
        <p:spPr>
          <a:xfrm>
            <a:off x="5186149" y="3676710"/>
            <a:ext cx="6445463" cy="12248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bg2">
                    <a:lumMod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buClr>
                <a:srgbClr val="44B5C2"/>
              </a:buClr>
            </a:pPr>
            <a:r>
              <a:rPr lang="en-US" sz="2400" b="1" dirty="0">
                <a:solidFill>
                  <a:srgbClr val="C00000"/>
                </a:solidFill>
              </a:rPr>
              <a:t>“Least regret” criterion </a:t>
            </a:r>
            <a:r>
              <a:rPr lang="en-US" sz="2400" dirty="0"/>
              <a:t>among different scenarios when calculating optimal capacity (*)</a:t>
            </a:r>
            <a:br>
              <a:rPr lang="en-US" sz="2400" dirty="0"/>
            </a:br>
            <a:r>
              <a:rPr lang="en-US" sz="2400" b="1" dirty="0">
                <a:solidFill>
                  <a:srgbClr val="C00000"/>
                </a:solidFill>
              </a:rPr>
              <a:t>Output-oriented, </a:t>
            </a:r>
            <a:r>
              <a:rPr lang="en-US" sz="2400" dirty="0"/>
              <a:t>rather than asset-based, regulatory incentive framework</a:t>
            </a:r>
          </a:p>
        </p:txBody>
      </p:sp>
      <p:sp>
        <p:nvSpPr>
          <p:cNvPr id="15" name="Segnaposto testo 4">
            <a:extLst>
              <a:ext uri="{FF2B5EF4-FFF2-40B4-BE49-F238E27FC236}">
                <a16:creationId xmlns:a16="http://schemas.microsoft.com/office/drawing/2014/main" id="{E2022960-3518-F292-6D28-36365D736681}"/>
              </a:ext>
            </a:extLst>
          </p:cNvPr>
          <p:cNvSpPr txBox="1">
            <a:spLocks/>
          </p:cNvSpPr>
          <p:nvPr/>
        </p:nvSpPr>
        <p:spPr>
          <a:xfrm>
            <a:off x="4598673" y="3075134"/>
            <a:ext cx="7557655" cy="685800"/>
          </a:xfrm>
          <a:prstGeom prst="rect">
            <a:avLst/>
          </a:prstGeom>
        </p:spPr>
        <p:txBody>
          <a:bodyPr anchor="b"/>
          <a:lstStyle>
            <a:lvl1pPr marL="0" indent="0" algn="l" defTabSz="914400" rtl="0" eaLnBrk="1" latinLnBrk="0" hangingPunct="1">
              <a:lnSpc>
                <a:spcPct val="90000"/>
              </a:lnSpc>
              <a:spcBef>
                <a:spcPts val="1000"/>
              </a:spcBef>
              <a:buFont typeface="Arial" panose="020B0604020202020204" pitchFamily="34" charset="0"/>
              <a:buNone/>
              <a:defRPr sz="2800" b="1" kern="1200">
                <a:solidFill>
                  <a:srgbClr val="44B5C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buClrTx/>
            </a:pPr>
            <a:r>
              <a:rPr lang="it-IT" dirty="0"/>
              <a:t>② Regulatory incentives </a:t>
            </a:r>
            <a:r>
              <a:rPr lang="it-IT" dirty="0" err="1"/>
              <a:t>matter</a:t>
            </a:r>
            <a:endParaRPr lang="it-IT" dirty="0"/>
          </a:p>
        </p:txBody>
      </p:sp>
      <p:sp>
        <p:nvSpPr>
          <p:cNvPr id="17" name="Text Placeholder 11">
            <a:extLst>
              <a:ext uri="{FF2B5EF4-FFF2-40B4-BE49-F238E27FC236}">
                <a16:creationId xmlns:a16="http://schemas.microsoft.com/office/drawing/2014/main" id="{F264B3CB-D2AA-7A17-7798-01A574A9CC34}"/>
              </a:ext>
            </a:extLst>
          </p:cNvPr>
          <p:cNvSpPr txBox="1">
            <a:spLocks/>
          </p:cNvSpPr>
          <p:nvPr/>
        </p:nvSpPr>
        <p:spPr>
          <a:xfrm>
            <a:off x="5198181" y="5477440"/>
            <a:ext cx="6902003" cy="12248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bg2">
                    <a:lumMod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buClr>
                <a:srgbClr val="44B5C2"/>
              </a:buClr>
            </a:pPr>
            <a:r>
              <a:rPr lang="en-US" sz="2400" dirty="0"/>
              <a:t>In the EU, the Commission's Grid Package connection guidelines (2025) still need implementation</a:t>
            </a:r>
          </a:p>
        </p:txBody>
      </p:sp>
      <p:sp>
        <p:nvSpPr>
          <p:cNvPr id="19" name="Segnaposto testo 4">
            <a:extLst>
              <a:ext uri="{FF2B5EF4-FFF2-40B4-BE49-F238E27FC236}">
                <a16:creationId xmlns:a16="http://schemas.microsoft.com/office/drawing/2014/main" id="{DC00ECAD-98D3-489B-8EA0-646C473F312D}"/>
              </a:ext>
            </a:extLst>
          </p:cNvPr>
          <p:cNvSpPr txBox="1">
            <a:spLocks/>
          </p:cNvSpPr>
          <p:nvPr/>
        </p:nvSpPr>
        <p:spPr>
          <a:xfrm>
            <a:off x="4598673" y="4863832"/>
            <a:ext cx="7557655" cy="685800"/>
          </a:xfrm>
          <a:prstGeom prst="rect">
            <a:avLst/>
          </a:prstGeom>
        </p:spPr>
        <p:txBody>
          <a:bodyPr anchor="b"/>
          <a:lstStyle>
            <a:lvl1pPr marL="0" indent="0" algn="l" defTabSz="914400" rtl="0" eaLnBrk="1" latinLnBrk="0" hangingPunct="1">
              <a:lnSpc>
                <a:spcPct val="90000"/>
              </a:lnSpc>
              <a:spcBef>
                <a:spcPts val="1000"/>
              </a:spcBef>
              <a:buFont typeface="Arial" panose="020B0604020202020204" pitchFamily="34" charset="0"/>
              <a:buNone/>
              <a:defRPr sz="2800" b="1" kern="1200">
                <a:solidFill>
                  <a:srgbClr val="44B5C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buClrTx/>
            </a:pPr>
            <a:r>
              <a:rPr lang="en-US" dirty="0"/>
              <a:t>③ Flexibility is not a luxury</a:t>
            </a:r>
            <a:endParaRPr lang="it-IT" dirty="0"/>
          </a:p>
        </p:txBody>
      </p:sp>
      <p:sp>
        <p:nvSpPr>
          <p:cNvPr id="3" name="Tartalom helye 4">
            <a:extLst>
              <a:ext uri="{FF2B5EF4-FFF2-40B4-BE49-F238E27FC236}">
                <a16:creationId xmlns:a16="http://schemas.microsoft.com/office/drawing/2014/main" id="{5B4094BB-51E0-2BFC-2A0D-CCC63136AE12}"/>
              </a:ext>
            </a:extLst>
          </p:cNvPr>
          <p:cNvSpPr txBox="1">
            <a:spLocks/>
          </p:cNvSpPr>
          <p:nvPr/>
        </p:nvSpPr>
        <p:spPr>
          <a:xfrm>
            <a:off x="558801" y="6245283"/>
            <a:ext cx="11448716" cy="12248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nSpc>
                <a:spcPct val="100000"/>
              </a:lnSpc>
              <a:spcBef>
                <a:spcPts val="600"/>
              </a:spcBef>
            </a:pPr>
            <a:r>
              <a:rPr lang="en-US" sz="1800" i="1" dirty="0">
                <a:solidFill>
                  <a:schemeClr val="tx1"/>
                </a:solidFill>
                <a:latin typeface="Archivo SemiBold" panose="020B0604020202020204" charset="0"/>
                <a:cs typeface="Archivo SemiBold" panose="020B0604020202020204" charset="0"/>
              </a:rPr>
              <a:t>(*) A full example of application of “least regret” criterion: ESIG Large Loads Task Force,</a:t>
            </a:r>
            <a:r>
              <a:rPr lang="en-US" sz="1800" i="1" dirty="0">
                <a:latin typeface="Archivo SemiBold" panose="020B0604020202020204" charset="0"/>
                <a:cs typeface="Archivo SemiBold" panose="020B0604020202020204" charset="0"/>
              </a:rPr>
              <a:t> </a:t>
            </a:r>
            <a:r>
              <a:rPr lang="en-US" sz="1800" i="1" dirty="0">
                <a:latin typeface="Archivo SemiBold" panose="020B0604020202020204" charset="0"/>
                <a:cs typeface="Archivo SemiBold" panose="020B0604020202020204" charset="0"/>
                <a:hlinkClick r:id="rId3"/>
              </a:rPr>
              <a:t>Transmission Planning with Large Loads</a:t>
            </a:r>
            <a:r>
              <a:rPr lang="en-US" sz="1800" i="1" dirty="0">
                <a:solidFill>
                  <a:schemeClr val="tx1"/>
                </a:solidFill>
                <a:latin typeface="Archivo SemiBold" panose="020B0604020202020204" charset="0"/>
                <a:cs typeface="Archivo SemiBold" panose="020B0604020202020204" charset="0"/>
              </a:rPr>
              <a:t>, Current Practices and Recommendations, Jul. 2026. pp. 31-33</a:t>
            </a:r>
            <a:endParaRPr lang="hu-HU" sz="1800" i="1" dirty="0">
              <a:solidFill>
                <a:schemeClr val="tx1"/>
              </a:solidFill>
              <a:latin typeface="Archivo SemiBold" panose="020B0604020202020204" charset="0"/>
              <a:cs typeface="Archivo SemiBold" panose="020B0604020202020204" charset="0"/>
            </a:endParaRPr>
          </a:p>
        </p:txBody>
      </p:sp>
    </p:spTree>
    <p:extLst>
      <p:ext uri="{BB962C8B-B14F-4D97-AF65-F5344CB8AC3E}">
        <p14:creationId xmlns:p14="http://schemas.microsoft.com/office/powerpoint/2010/main" val="326813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500"/>
                                        <p:tgtEl>
                                          <p:spTgt spid="1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5" grpId="0" build="p"/>
      <p:bldP spid="14" grpId="0"/>
      <p:bldP spid="15" grpId="0"/>
      <p:bldP spid="17" grpId="0"/>
      <p:bldP spid="19"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32FB8-4241-0450-2805-06116680194B}"/>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3BE55CB9-8E32-454C-03C1-7C2B2601897F}"/>
              </a:ext>
            </a:extLst>
          </p:cNvPr>
          <p:cNvSpPr>
            <a:spLocks noGrp="1"/>
          </p:cNvSpPr>
          <p:nvPr>
            <p:ph type="ctrTitle"/>
          </p:nvPr>
        </p:nvSpPr>
        <p:spPr>
          <a:xfrm>
            <a:off x="558800" y="522574"/>
            <a:ext cx="9142413" cy="486304"/>
          </a:xfrm>
        </p:spPr>
        <p:txBody>
          <a:bodyPr/>
          <a:lstStyle/>
          <a:p>
            <a:r>
              <a:rPr lang="en-US" dirty="0"/>
              <a:t>The Regulatory Toolkit</a:t>
            </a:r>
          </a:p>
        </p:txBody>
      </p:sp>
      <p:pic>
        <p:nvPicPr>
          <p:cNvPr id="4" name="Picture 1">
            <a:extLst>
              <a:ext uri="{FF2B5EF4-FFF2-40B4-BE49-F238E27FC236}">
                <a16:creationId xmlns:a16="http://schemas.microsoft.com/office/drawing/2014/main" id="{E8C0D552-6388-A5C8-03CC-8D725A602FEC}"/>
              </a:ext>
            </a:extLst>
          </p:cNvPr>
          <p:cNvPicPr>
            <a:picLocks noChangeAspect="1"/>
          </p:cNvPicPr>
          <p:nvPr/>
        </p:nvPicPr>
        <p:blipFill>
          <a:blip r:embed="rId3"/>
          <a:stretch>
            <a:fillRect/>
          </a:stretch>
        </p:blipFill>
        <p:spPr>
          <a:xfrm>
            <a:off x="7732909" y="177303"/>
            <a:ext cx="668262" cy="668262"/>
          </a:xfrm>
          <a:prstGeom prst="rect">
            <a:avLst/>
          </a:prstGeom>
        </p:spPr>
      </p:pic>
      <p:sp>
        <p:nvSpPr>
          <p:cNvPr id="3" name="Tartalom helye 4">
            <a:extLst>
              <a:ext uri="{FF2B5EF4-FFF2-40B4-BE49-F238E27FC236}">
                <a16:creationId xmlns:a16="http://schemas.microsoft.com/office/drawing/2014/main" id="{010D56BB-3257-297F-B10F-55EDE11E10F3}"/>
              </a:ext>
            </a:extLst>
          </p:cNvPr>
          <p:cNvSpPr txBox="1">
            <a:spLocks/>
          </p:cNvSpPr>
          <p:nvPr/>
        </p:nvSpPr>
        <p:spPr>
          <a:xfrm>
            <a:off x="-84213" y="5714995"/>
            <a:ext cx="12332370" cy="147844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lnSpc>
                <a:spcPct val="100000"/>
              </a:lnSpc>
              <a:spcBef>
                <a:spcPts val="600"/>
              </a:spcBef>
            </a:pPr>
            <a:r>
              <a:rPr lang="en-US" sz="2000" i="1" dirty="0">
                <a:solidFill>
                  <a:srgbClr val="C00000"/>
                </a:solidFill>
                <a:latin typeface="Archivo SemiBold" panose="020B0604020202020204" charset="0"/>
                <a:cs typeface="Archivo SemiBold" panose="020B0604020202020204" charset="0"/>
              </a:rPr>
              <a:t>ERRA </a:t>
            </a:r>
            <a:r>
              <a:rPr lang="en-US" sz="2000" i="1" dirty="0">
                <a:solidFill>
                  <a:schemeClr val="tx1"/>
                </a:solidFill>
                <a:latin typeface="Archivo SemiBold" panose="020B0604020202020204" charset="0"/>
                <a:cs typeface="Archivo SemiBold" panose="020B0604020202020204" charset="0"/>
              </a:rPr>
              <a:t>organizes a workshop on AI Data Center impact on Power Systems and the role of Regulators</a:t>
            </a:r>
            <a:endParaRPr lang="en-US" sz="2000" i="1" dirty="0">
              <a:solidFill>
                <a:srgbClr val="C00000"/>
              </a:solidFill>
              <a:latin typeface="Archivo SemiBold" panose="020B0604020202020204" charset="0"/>
              <a:cs typeface="Archivo SemiBold" panose="020B0604020202020204" charset="0"/>
            </a:endParaRPr>
          </a:p>
          <a:p>
            <a:pPr>
              <a:lnSpc>
                <a:spcPct val="100000"/>
              </a:lnSpc>
              <a:spcBef>
                <a:spcPts val="600"/>
              </a:spcBef>
            </a:pPr>
            <a:r>
              <a:rPr lang="en-US" sz="2400" i="1" dirty="0">
                <a:solidFill>
                  <a:srgbClr val="C00000"/>
                </a:solidFill>
                <a:latin typeface="Archivo SemiBold" panose="020B0604020202020204" charset="0"/>
                <a:cs typeface="Archivo SemiBold" panose="020B0604020202020204" charset="0"/>
              </a:rPr>
              <a:t>                         Athens, Oct. 27 2026</a:t>
            </a:r>
            <a:endParaRPr lang="hu-HU" sz="2400" i="1" dirty="0">
              <a:solidFill>
                <a:srgbClr val="C00000"/>
              </a:solidFill>
              <a:latin typeface="Archivo SemiBold" panose="020B0604020202020204" charset="0"/>
              <a:cs typeface="Archivo SemiBold" panose="020B0604020202020204" charset="0"/>
            </a:endParaRPr>
          </a:p>
        </p:txBody>
      </p:sp>
      <p:sp>
        <p:nvSpPr>
          <p:cNvPr id="11" name="Tartalom helye 2">
            <a:extLst>
              <a:ext uri="{FF2B5EF4-FFF2-40B4-BE49-F238E27FC236}">
                <a16:creationId xmlns:a16="http://schemas.microsoft.com/office/drawing/2014/main" id="{13F02E25-3019-84BB-469D-E9F2B2BCEAA8}"/>
              </a:ext>
            </a:extLst>
          </p:cNvPr>
          <p:cNvSpPr txBox="1">
            <a:spLocks/>
          </p:cNvSpPr>
          <p:nvPr/>
        </p:nvSpPr>
        <p:spPr>
          <a:xfrm>
            <a:off x="571093" y="1162296"/>
            <a:ext cx="2784380" cy="4547191"/>
          </a:xfrm>
          <a:prstGeom prst="rect">
            <a:avLst/>
          </a:prstGeom>
          <a:solidFill>
            <a:schemeClr val="bg1"/>
          </a:solidFill>
          <a:ln>
            <a:solidFill>
              <a:srgbClr val="00B050"/>
            </a:solidFill>
          </a:ln>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nSpc>
                <a:spcPct val="100000"/>
              </a:lnSpc>
              <a:buClrTx/>
            </a:pPr>
            <a:r>
              <a:rPr lang="en-US" sz="2400" dirty="0"/>
              <a:t>Lovins proposal </a:t>
            </a:r>
            <a:br>
              <a:rPr lang="en-US" b="1" dirty="0"/>
            </a:br>
            <a:r>
              <a:rPr lang="en-US" sz="2200" b="1" dirty="0">
                <a:solidFill>
                  <a:srgbClr val="111111"/>
                </a:solidFill>
                <a:latin typeface="Archivo" pitchFamily="2" charset="-18"/>
                <a:cs typeface="Archivo" pitchFamily="2" charset="-18"/>
              </a:rPr>
              <a:t>MANDATORY BONDING</a:t>
            </a:r>
          </a:p>
          <a:p>
            <a:pPr marL="228600" indent="-228600">
              <a:lnSpc>
                <a:spcPct val="110000"/>
              </a:lnSpc>
              <a:buFont typeface="Arial" panose="020B0604020202020204" pitchFamily="34" charset="0"/>
              <a:buChar char="•"/>
            </a:pPr>
            <a:r>
              <a:rPr lang="en-US" sz="1600" dirty="0">
                <a:solidFill>
                  <a:srgbClr val="111111"/>
                </a:solidFill>
                <a:latin typeface="Archivo" pitchFamily="2" charset="-18"/>
                <a:cs typeface="Archivo" pitchFamily="2" charset="-18"/>
              </a:rPr>
              <a:t>Risk price discovery applied to demand-side infrastructure. </a:t>
            </a:r>
          </a:p>
          <a:p>
            <a:pPr marL="228600" indent="-228600">
              <a:lnSpc>
                <a:spcPct val="110000"/>
              </a:lnSpc>
              <a:buFont typeface="Arial" panose="020B0604020202020204" pitchFamily="34" charset="0"/>
              <a:buChar char="•"/>
            </a:pPr>
            <a:r>
              <a:rPr lang="en-US" sz="1600" dirty="0">
                <a:solidFill>
                  <a:srgbClr val="111111"/>
                </a:solidFill>
                <a:latin typeface="Archivo" pitchFamily="2" charset="-18"/>
                <a:cs typeface="Archivo" pitchFamily="2" charset="-18"/>
              </a:rPr>
              <a:t>Bond markets price what regulators cannot: the real probability that forecast demand </a:t>
            </a:r>
            <a:r>
              <a:rPr lang="en-US" sz="1600" dirty="0" err="1">
                <a:solidFill>
                  <a:srgbClr val="111111"/>
                </a:solidFill>
                <a:latin typeface="Archivo" pitchFamily="2" charset="-18"/>
                <a:cs typeface="Archivo" pitchFamily="2" charset="-18"/>
              </a:rPr>
              <a:t>materialises</a:t>
            </a:r>
            <a:r>
              <a:rPr lang="en-US" sz="1600" dirty="0">
                <a:solidFill>
                  <a:srgbClr val="111111"/>
                </a:solidFill>
                <a:latin typeface="Archivo" pitchFamily="2" charset="-18"/>
                <a:cs typeface="Archivo" pitchFamily="2" charset="-18"/>
              </a:rPr>
              <a:t>.</a:t>
            </a:r>
            <a:endParaRPr lang="hu-HU" sz="1600" dirty="0">
              <a:solidFill>
                <a:srgbClr val="111111"/>
              </a:solidFill>
              <a:latin typeface="Archivo" pitchFamily="2" charset="-18"/>
              <a:cs typeface="Archivo" pitchFamily="2" charset="-18"/>
            </a:endParaRPr>
          </a:p>
        </p:txBody>
      </p:sp>
      <p:sp>
        <p:nvSpPr>
          <p:cNvPr id="13" name="Tartalom helye 2">
            <a:extLst>
              <a:ext uri="{FF2B5EF4-FFF2-40B4-BE49-F238E27FC236}">
                <a16:creationId xmlns:a16="http://schemas.microsoft.com/office/drawing/2014/main" id="{14A94598-1805-9DAE-DCE4-955575E8C2B5}"/>
              </a:ext>
            </a:extLst>
          </p:cNvPr>
          <p:cNvSpPr txBox="1">
            <a:spLocks/>
          </p:cNvSpPr>
          <p:nvPr/>
        </p:nvSpPr>
        <p:spPr>
          <a:xfrm>
            <a:off x="3436213" y="1162295"/>
            <a:ext cx="2784380" cy="4547192"/>
          </a:xfrm>
          <a:prstGeom prst="rect">
            <a:avLst/>
          </a:prstGeom>
          <a:solidFill>
            <a:schemeClr val="bg1"/>
          </a:solidFill>
          <a:ln>
            <a:solidFill>
              <a:srgbClr val="00B050"/>
            </a:solidFill>
          </a:ln>
        </p:spPr>
        <p:txBody>
          <a:bodyPr vert="horz" lIns="91440" tIns="45720" rIns="91440" bIns="45720" rtlCol="0">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rgbClr val="111111"/>
                </a:solidFill>
                <a:latin typeface="Archivo" pitchFamily="2" charset="-18"/>
                <a:ea typeface="+mn-ea"/>
                <a:cs typeface="Archivo" pitchFamily="2" charset="-18"/>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rgbClr val="111111"/>
                </a:solidFill>
                <a:latin typeface="Archivo" pitchFamily="2" charset="-18"/>
                <a:ea typeface="+mn-ea"/>
                <a:cs typeface="Archivo" pitchFamily="2" charset="-18"/>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rgbClr val="111111"/>
                </a:solidFill>
                <a:latin typeface="Archivo" pitchFamily="2" charset="-18"/>
                <a:ea typeface="+mn-ea"/>
                <a:cs typeface="Archivo" pitchFamily="2" charset="-18"/>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rgbClr val="111111"/>
                </a:solidFill>
                <a:latin typeface="Archivo" pitchFamily="2" charset="-18"/>
                <a:ea typeface="+mn-ea"/>
                <a:cs typeface="Archivo" pitchFamily="2" charset="-18"/>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rgbClr val="111111"/>
                </a:solidFill>
                <a:latin typeface="Archivo" pitchFamily="2" charset="-18"/>
                <a:ea typeface="+mn-ea"/>
                <a:cs typeface="Archivo" pitchFamily="2" charset="-1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400" dirty="0">
                <a:solidFill>
                  <a:schemeClr val="bg2">
                    <a:lumMod val="50000"/>
                  </a:schemeClr>
                </a:solidFill>
                <a:latin typeface="+mn-lt"/>
                <a:cs typeface="+mn-cs"/>
              </a:rPr>
              <a:t>Ireland CRU</a:t>
            </a:r>
            <a:br>
              <a:rPr lang="en-US" b="1" dirty="0"/>
            </a:br>
            <a:r>
              <a:rPr lang="en-US" sz="2200" b="1" dirty="0"/>
              <a:t>BRING YOUR OWN GENERATION</a:t>
            </a:r>
            <a:endParaRPr lang="en-US" sz="2200" b="1" i="1" dirty="0"/>
          </a:p>
          <a:p>
            <a:r>
              <a:rPr lang="en-US" sz="1600" dirty="0"/>
              <a:t>Large load brings the capacity it needs — instead of requiring the system to build it. </a:t>
            </a:r>
          </a:p>
          <a:p>
            <a:r>
              <a:rPr lang="en-US" sz="1600" dirty="0"/>
              <a:t>Cost allocation radically different; system adequacy identical.</a:t>
            </a:r>
          </a:p>
          <a:p>
            <a:r>
              <a:rPr lang="en-US" sz="1600" dirty="0"/>
              <a:t>Combined with mandatory use of RES for 80% of time (Dec-25 decision)</a:t>
            </a:r>
            <a:endParaRPr lang="hu-HU" dirty="0"/>
          </a:p>
        </p:txBody>
      </p:sp>
      <p:sp>
        <p:nvSpPr>
          <p:cNvPr id="16" name="Tartalom helye 2">
            <a:extLst>
              <a:ext uri="{FF2B5EF4-FFF2-40B4-BE49-F238E27FC236}">
                <a16:creationId xmlns:a16="http://schemas.microsoft.com/office/drawing/2014/main" id="{205E5769-A3CF-A305-85CB-FC57B68A2419}"/>
              </a:ext>
            </a:extLst>
          </p:cNvPr>
          <p:cNvSpPr txBox="1">
            <a:spLocks/>
          </p:cNvSpPr>
          <p:nvPr/>
        </p:nvSpPr>
        <p:spPr>
          <a:xfrm>
            <a:off x="6291173" y="1168672"/>
            <a:ext cx="2784380" cy="4540815"/>
          </a:xfrm>
          <a:prstGeom prst="rect">
            <a:avLst/>
          </a:prstGeom>
          <a:solidFill>
            <a:schemeClr val="bg1"/>
          </a:solidFill>
          <a:ln>
            <a:solidFill>
              <a:srgbClr val="00B050"/>
            </a:solidFill>
          </a:ln>
        </p:spPr>
        <p:txBody>
          <a:bodyPr vert="horz" lIns="91440" tIns="45720" rIns="91440" bIns="45720" rtlCol="0">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rgbClr val="111111"/>
                </a:solidFill>
                <a:latin typeface="Archivo" pitchFamily="2" charset="-18"/>
                <a:ea typeface="+mn-ea"/>
                <a:cs typeface="Archivo" pitchFamily="2" charset="-18"/>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rgbClr val="111111"/>
                </a:solidFill>
                <a:latin typeface="Archivo" pitchFamily="2" charset="-18"/>
                <a:ea typeface="+mn-ea"/>
                <a:cs typeface="Archivo" pitchFamily="2" charset="-18"/>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rgbClr val="111111"/>
                </a:solidFill>
                <a:latin typeface="Archivo" pitchFamily="2" charset="-18"/>
                <a:ea typeface="+mn-ea"/>
                <a:cs typeface="Archivo" pitchFamily="2" charset="-18"/>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rgbClr val="111111"/>
                </a:solidFill>
                <a:latin typeface="Archivo" pitchFamily="2" charset="-18"/>
                <a:ea typeface="+mn-ea"/>
                <a:cs typeface="Archivo" pitchFamily="2" charset="-18"/>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rgbClr val="111111"/>
                </a:solidFill>
                <a:latin typeface="Archivo" pitchFamily="2" charset="-18"/>
                <a:ea typeface="+mn-ea"/>
                <a:cs typeface="Archivo" pitchFamily="2" charset="-1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400" dirty="0">
                <a:solidFill>
                  <a:schemeClr val="bg2">
                    <a:lumMod val="50000"/>
                  </a:schemeClr>
                </a:solidFill>
                <a:latin typeface="+mn-lt"/>
                <a:cs typeface="+mn-cs"/>
              </a:rPr>
              <a:t>US PJM</a:t>
            </a:r>
            <a:br>
              <a:rPr lang="en-US" b="1" dirty="0"/>
            </a:br>
            <a:r>
              <a:rPr lang="en-US" sz="2200" b="1" dirty="0"/>
              <a:t>NON BACKED CAPACITY LOAD</a:t>
            </a:r>
            <a:endParaRPr lang="en-US" sz="2200" b="1" i="1" dirty="0"/>
          </a:p>
          <a:p>
            <a:r>
              <a:rPr lang="en-US" sz="1600" dirty="0"/>
              <a:t>Large loads can be interrupted in case of system stress </a:t>
            </a:r>
          </a:p>
          <a:p>
            <a:r>
              <a:rPr lang="en-US" sz="1600" dirty="0"/>
              <a:t>They are exempted to pay capacity market price component</a:t>
            </a:r>
          </a:p>
          <a:p>
            <a:r>
              <a:rPr lang="en-US" sz="1600" dirty="0"/>
              <a:t>Discrimination effect</a:t>
            </a:r>
            <a:endParaRPr lang="hu-HU" dirty="0"/>
          </a:p>
        </p:txBody>
      </p:sp>
      <p:sp>
        <p:nvSpPr>
          <p:cNvPr id="18" name="Tartalom helye 2">
            <a:extLst>
              <a:ext uri="{FF2B5EF4-FFF2-40B4-BE49-F238E27FC236}">
                <a16:creationId xmlns:a16="http://schemas.microsoft.com/office/drawing/2014/main" id="{9A3D6721-DB11-CFAE-1F42-37D41D5A26D3}"/>
              </a:ext>
            </a:extLst>
          </p:cNvPr>
          <p:cNvSpPr txBox="1">
            <a:spLocks/>
          </p:cNvSpPr>
          <p:nvPr/>
        </p:nvSpPr>
        <p:spPr>
          <a:xfrm>
            <a:off x="9146133" y="1168672"/>
            <a:ext cx="2784380" cy="4540815"/>
          </a:xfrm>
          <a:prstGeom prst="rect">
            <a:avLst/>
          </a:prstGeom>
          <a:solidFill>
            <a:schemeClr val="bg1"/>
          </a:solidFill>
          <a:ln>
            <a:solidFill>
              <a:srgbClr val="00B050"/>
            </a:solidFill>
          </a:ln>
        </p:spPr>
        <p:txBody>
          <a:bodyPr vert="horz" lIns="91440" tIns="45720" rIns="91440" bIns="45720" rtlCol="0">
            <a:normAutofit lnSpcReduction="10000"/>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rgbClr val="111111"/>
                </a:solidFill>
                <a:latin typeface="Archivo" pitchFamily="2" charset="-18"/>
                <a:ea typeface="+mn-ea"/>
                <a:cs typeface="Archivo" pitchFamily="2" charset="-18"/>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rgbClr val="111111"/>
                </a:solidFill>
                <a:latin typeface="Archivo" pitchFamily="2" charset="-18"/>
                <a:ea typeface="+mn-ea"/>
                <a:cs typeface="Archivo" pitchFamily="2" charset="-18"/>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rgbClr val="111111"/>
                </a:solidFill>
                <a:latin typeface="Archivo" pitchFamily="2" charset="-18"/>
                <a:ea typeface="+mn-ea"/>
                <a:cs typeface="Archivo" pitchFamily="2" charset="-18"/>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rgbClr val="111111"/>
                </a:solidFill>
                <a:latin typeface="Archivo" pitchFamily="2" charset="-18"/>
                <a:ea typeface="+mn-ea"/>
                <a:cs typeface="Archivo" pitchFamily="2" charset="-18"/>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rgbClr val="111111"/>
                </a:solidFill>
                <a:latin typeface="Archivo" pitchFamily="2" charset="-18"/>
                <a:ea typeface="+mn-ea"/>
                <a:cs typeface="Archivo" pitchFamily="2" charset="-1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bg2">
                    <a:lumMod val="50000"/>
                  </a:schemeClr>
                </a:solidFill>
                <a:latin typeface="+mn-lt"/>
                <a:cs typeface="+mn-cs"/>
              </a:rPr>
              <a:t>Spain</a:t>
            </a:r>
            <a:r>
              <a:rPr lang="en-US" sz="2400" dirty="0"/>
              <a:t> </a:t>
            </a:r>
            <a:br>
              <a:rPr lang="en-US" b="1" dirty="0"/>
            </a:br>
            <a:r>
              <a:rPr lang="en-US" sz="2200" b="1" i="1" dirty="0"/>
              <a:t>CONCURSO DE DEMANDA</a:t>
            </a:r>
          </a:p>
          <a:p>
            <a:r>
              <a:rPr lang="en-US" sz="1600" dirty="0"/>
              <a:t>Environmental based score. Replaces </a:t>
            </a:r>
            <a:r>
              <a:rPr lang="en-US" sz="1600" i="1" dirty="0"/>
              <a:t>First Come First Served </a:t>
            </a:r>
            <a:r>
              <a:rPr lang="en-US" sz="1600" dirty="0"/>
              <a:t>principle</a:t>
            </a:r>
          </a:p>
          <a:p>
            <a:r>
              <a:rPr lang="en-US" sz="1600" dirty="0"/>
              <a:t>Renewables, flexibility, and low carbon commitment are rewarded. </a:t>
            </a:r>
          </a:p>
          <a:p>
            <a:r>
              <a:rPr lang="en-US" sz="1600" dirty="0"/>
              <a:t>Formally non-discriminatory — differentiates by objective policy criteria, not identity</a:t>
            </a:r>
            <a:endParaRPr lang="hu-HU" dirty="0"/>
          </a:p>
        </p:txBody>
      </p:sp>
      <p:sp>
        <p:nvSpPr>
          <p:cNvPr id="21" name="Rettangolo 20">
            <a:extLst>
              <a:ext uri="{FF2B5EF4-FFF2-40B4-BE49-F238E27FC236}">
                <a16:creationId xmlns:a16="http://schemas.microsoft.com/office/drawing/2014/main" id="{551EE490-F8E8-D11A-85B6-2FA64C54AFA4}"/>
              </a:ext>
            </a:extLst>
          </p:cNvPr>
          <p:cNvSpPr/>
          <p:nvPr/>
        </p:nvSpPr>
        <p:spPr>
          <a:xfrm>
            <a:off x="5228309" y="6089560"/>
            <a:ext cx="5166975" cy="6376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solidFill>
                  <a:srgbClr val="C00000"/>
                </a:solidFill>
                <a:latin typeface="Roboto" panose="02000000000000000000" pitchFamily="2" charset="0"/>
                <a:ea typeface="Roboto" panose="02000000000000000000" pitchFamily="2" charset="0"/>
                <a:hlinkClick r:id="rId4"/>
              </a:rPr>
              <a:t>https://erranet.org/erra-workhop-on-power-systems-and-the-growth-of-ai-data-centers/</a:t>
            </a:r>
            <a:r>
              <a:rPr lang="it-IT" dirty="0">
                <a:solidFill>
                  <a:srgbClr val="C00000"/>
                </a:solidFill>
                <a:latin typeface="Roboto" panose="02000000000000000000" pitchFamily="2" charset="0"/>
                <a:ea typeface="Roboto" panose="02000000000000000000" pitchFamily="2" charset="0"/>
              </a:rPr>
              <a:t>  </a:t>
            </a:r>
            <a:r>
              <a:rPr lang="hu-HU" dirty="0">
                <a:solidFill>
                  <a:srgbClr val="C00000"/>
                </a:solidFill>
                <a:latin typeface="Roboto" panose="02000000000000000000" pitchFamily="2" charset="0"/>
                <a:ea typeface="Roboto" panose="02000000000000000000" pitchFamily="2" charset="0"/>
              </a:rPr>
              <a:t> </a:t>
            </a:r>
            <a:endParaRPr lang="it-IT" dirty="0">
              <a:solidFill>
                <a:srgbClr val="C0000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187955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P spid="16"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12"/>
          <p:cNvSpPr>
            <a:spLocks noGrp="1"/>
          </p:cNvSpPr>
          <p:nvPr>
            <p:ph type="subTitle" idx="1"/>
          </p:nvPr>
        </p:nvSpPr>
        <p:spPr>
          <a:xfrm>
            <a:off x="2559678" y="2609551"/>
            <a:ext cx="7049969" cy="760083"/>
          </a:xfrm>
        </p:spPr>
        <p:txBody>
          <a:bodyPr/>
          <a:lstStyle/>
          <a:p>
            <a:r>
              <a:rPr lang="en-US" b="1" i="0" dirty="0">
                <a:hlinkClick r:id="rId2"/>
              </a:rPr>
              <a:t>luca.loschiavo@erranet.org</a:t>
            </a:r>
            <a:endParaRPr lang="en-US" b="1" i="0" dirty="0"/>
          </a:p>
          <a:p>
            <a:pPr algn="l">
              <a:spcBef>
                <a:spcPts val="1200"/>
              </a:spcBef>
              <a:spcAft>
                <a:spcPts val="600"/>
              </a:spcAft>
            </a:pPr>
            <a:r>
              <a:rPr lang="en-US" sz="1800" dirty="0">
                <a:solidFill>
                  <a:schemeClr val="tx1"/>
                </a:solidFill>
              </a:rPr>
              <a:t>101. (…) Current AI systems require </a:t>
            </a:r>
            <a:r>
              <a:rPr lang="en-US" sz="1800" b="1" dirty="0">
                <a:solidFill>
                  <a:srgbClr val="C00000"/>
                </a:solidFill>
              </a:rPr>
              <a:t>enormous amounts of energy </a:t>
            </a:r>
            <a:r>
              <a:rPr lang="en-US" sz="1800" dirty="0">
                <a:solidFill>
                  <a:schemeClr val="tx1"/>
                </a:solidFill>
              </a:rPr>
              <a:t>and water, significantly influencing carbon dioxide emissions, and place heavy demands on natural resources. As their complexity increases, especially in the case of large language models, the need for computing power and storage capacity grows too, which requires</a:t>
            </a:r>
            <a:r>
              <a:rPr lang="en-US" sz="1800" b="1" dirty="0">
                <a:solidFill>
                  <a:srgbClr val="C00000"/>
                </a:solidFill>
              </a:rPr>
              <a:t> an extensive network of machines, cables, data centers and energy-intensive infrastructure</a:t>
            </a:r>
            <a:r>
              <a:rPr lang="en-US" sz="1800" dirty="0">
                <a:solidFill>
                  <a:schemeClr val="tx1"/>
                </a:solidFill>
              </a:rPr>
              <a:t>. For this reason, it is essential to develop more sustainable technological solutions that reduce environmental impact and </a:t>
            </a:r>
            <a:r>
              <a:rPr lang="en-US" sz="1800" b="1" dirty="0">
                <a:solidFill>
                  <a:srgbClr val="C00000"/>
                </a:solidFill>
              </a:rPr>
              <a:t>help protect our Common Home</a:t>
            </a:r>
            <a:r>
              <a:rPr lang="en-US" sz="1800" dirty="0">
                <a:solidFill>
                  <a:schemeClr val="tx1"/>
                </a:solidFill>
              </a:rPr>
              <a:t>.</a:t>
            </a:r>
          </a:p>
          <a:p>
            <a:pPr algn="r">
              <a:spcBef>
                <a:spcPts val="0"/>
              </a:spcBef>
            </a:pPr>
            <a:r>
              <a:rPr lang="en-US" sz="1600" dirty="0">
                <a:solidFill>
                  <a:schemeClr val="tx1"/>
                </a:solidFill>
              </a:rPr>
              <a:t>Encyclical Letter </a:t>
            </a:r>
            <a:r>
              <a:rPr lang="en-US" sz="1600" dirty="0">
                <a:solidFill>
                  <a:schemeClr val="tx1"/>
                </a:solidFill>
                <a:hlinkClick r:id="rId3"/>
              </a:rPr>
              <a:t>MAGNIFICA HUMANITAS</a:t>
            </a:r>
            <a:br>
              <a:rPr lang="en-US" sz="1600" dirty="0">
                <a:solidFill>
                  <a:schemeClr val="tx1"/>
                </a:solidFill>
              </a:rPr>
            </a:br>
            <a:r>
              <a:rPr lang="en-US" sz="1600" dirty="0">
                <a:solidFill>
                  <a:schemeClr val="tx1"/>
                </a:solidFill>
              </a:rPr>
              <a:t>of His Holiness Pope Leo XIV</a:t>
            </a:r>
          </a:p>
          <a:p>
            <a:pPr algn="l">
              <a:spcBef>
                <a:spcPts val="2400"/>
              </a:spcBef>
              <a:spcAft>
                <a:spcPts val="600"/>
              </a:spcAft>
            </a:pPr>
            <a:endParaRPr lang="hu-HU" sz="1600" i="0" dirty="0">
              <a:solidFill>
                <a:schemeClr val="tx1"/>
              </a:solidFill>
            </a:endParaRPr>
          </a:p>
        </p:txBody>
      </p:sp>
      <p:pic>
        <p:nvPicPr>
          <p:cNvPr id="3" name="Picture 1">
            <a:extLst>
              <a:ext uri="{FF2B5EF4-FFF2-40B4-BE49-F238E27FC236}">
                <a16:creationId xmlns:a16="http://schemas.microsoft.com/office/drawing/2014/main" id="{FEA810DB-DD34-2220-1365-1F07FDBF5587}"/>
              </a:ext>
            </a:extLst>
          </p:cNvPr>
          <p:cNvPicPr>
            <a:picLocks noChangeAspect="1"/>
          </p:cNvPicPr>
          <p:nvPr/>
        </p:nvPicPr>
        <p:blipFill>
          <a:blip r:embed="rId4"/>
          <a:stretch>
            <a:fillRect/>
          </a:stretch>
        </p:blipFill>
        <p:spPr>
          <a:xfrm>
            <a:off x="2640926" y="2605116"/>
            <a:ext cx="668262" cy="668262"/>
          </a:xfrm>
          <a:prstGeom prst="rect">
            <a:avLst/>
          </a:prstGeom>
        </p:spPr>
      </p:pic>
    </p:spTree>
    <p:extLst>
      <p:ext uri="{BB962C8B-B14F-4D97-AF65-F5344CB8AC3E}">
        <p14:creationId xmlns:p14="http://schemas.microsoft.com/office/powerpoint/2010/main" val="4009518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4810A-521B-0B24-3CA2-201767798A9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14077B4-6C61-B5A0-4F6D-8E617081C8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14" name="직사각형 3">
            <a:extLst>
              <a:ext uri="{FF2B5EF4-FFF2-40B4-BE49-F238E27FC236}">
                <a16:creationId xmlns:a16="http://schemas.microsoft.com/office/drawing/2014/main" id="{313A34B3-1880-BE6B-85A7-930916BD929F}"/>
              </a:ext>
            </a:extLst>
          </p:cNvPr>
          <p:cNvSpPr/>
          <p:nvPr/>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5" name="직사각형 3">
            <a:extLst>
              <a:ext uri="{FF2B5EF4-FFF2-40B4-BE49-F238E27FC236}">
                <a16:creationId xmlns:a16="http://schemas.microsoft.com/office/drawing/2014/main" id="{3DA7A0EF-D57F-A661-5584-963FEEFFB91D}"/>
              </a:ext>
            </a:extLst>
          </p:cNvPr>
          <p:cNvSpPr/>
          <p:nvPr/>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8" name="Title 1">
            <a:extLst>
              <a:ext uri="{FF2B5EF4-FFF2-40B4-BE49-F238E27FC236}">
                <a16:creationId xmlns:a16="http://schemas.microsoft.com/office/drawing/2014/main" id="{1CF0AB88-3EAB-5E70-CB9D-A3FC68A5CC17}"/>
              </a:ext>
            </a:extLst>
          </p:cNvPr>
          <p:cNvSpPr txBox="1">
            <a:spLocks/>
          </p:cNvSpPr>
          <p:nvPr/>
        </p:nvSpPr>
        <p:spPr>
          <a:xfrm>
            <a:off x="1039542" y="2189422"/>
            <a:ext cx="10090913" cy="2393087"/>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4000" i="1" dirty="0">
                <a:solidFill>
                  <a:srgbClr val="088F9E"/>
                </a:solidFill>
                <a:latin typeface="Calibri" panose="020F0502020204030204" pitchFamily="34" charset="0"/>
                <a:cs typeface="Calibri" panose="020F0502020204030204" pitchFamily="34" charset="0"/>
              </a:rPr>
              <a:t>WFER Session 5d</a:t>
            </a:r>
            <a:br>
              <a:rPr lang="en-US" sz="4000" b="1" i="1" dirty="0">
                <a:solidFill>
                  <a:srgbClr val="088F9E"/>
                </a:solidFill>
                <a:latin typeface="Calibri" panose="020F0502020204030204" pitchFamily="34" charset="0"/>
                <a:cs typeface="Calibri" panose="020F0502020204030204" pitchFamily="34" charset="0"/>
              </a:rPr>
            </a:br>
            <a:endParaRPr lang="en-US" sz="4000" b="1" i="1" dirty="0">
              <a:solidFill>
                <a:srgbClr val="088F9E"/>
              </a:solidFill>
              <a:latin typeface="Calibri" panose="020F0502020204030204" pitchFamily="34" charset="0"/>
              <a:cs typeface="Calibri" panose="020F0502020204030204" pitchFamily="34" charset="0"/>
            </a:endParaRPr>
          </a:p>
          <a:p>
            <a:r>
              <a:rPr lang="en-US" sz="4000" b="1" dirty="0">
                <a:solidFill>
                  <a:srgbClr val="088F9E"/>
                </a:solidFill>
                <a:latin typeface="Calibri" panose="020F0502020204030204" pitchFamily="34" charset="0"/>
                <a:cs typeface="Calibri" panose="020F0502020204030204" pitchFamily="34" charset="0"/>
              </a:rPr>
              <a:t>Next generation of consumer growth</a:t>
            </a:r>
          </a:p>
          <a:p>
            <a:endParaRPr lang="en-US" sz="3600" b="1" i="1" dirty="0">
              <a:solidFill>
                <a:srgbClr val="088F9E"/>
              </a:solidFill>
              <a:latin typeface="Calibri" panose="020F0502020204030204" pitchFamily="34" charset="0"/>
              <a:cs typeface="Calibri" panose="020F0502020204030204" pitchFamily="34" charset="0"/>
            </a:endParaRPr>
          </a:p>
          <a:p>
            <a:endParaRPr lang="en-US" sz="3200" dirty="0">
              <a:solidFill>
                <a:srgbClr val="088F9E"/>
              </a:solidFill>
              <a:latin typeface="Calibri" panose="020F0502020204030204" pitchFamily="34" charset="0"/>
            </a:endParaRPr>
          </a:p>
        </p:txBody>
      </p:sp>
      <p:sp>
        <p:nvSpPr>
          <p:cNvPr id="12" name="직사각형 3">
            <a:extLst>
              <a:ext uri="{FF2B5EF4-FFF2-40B4-BE49-F238E27FC236}">
                <a16:creationId xmlns:a16="http://schemas.microsoft.com/office/drawing/2014/main" id="{E5AEC927-E07A-BDD6-16E6-4AEA97DF339A}"/>
              </a:ext>
            </a:extLst>
          </p:cNvPr>
          <p:cNvSpPr/>
          <p:nvPr/>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2" name="Group 1">
            <a:extLst>
              <a:ext uri="{FF2B5EF4-FFF2-40B4-BE49-F238E27FC236}">
                <a16:creationId xmlns:a16="http://schemas.microsoft.com/office/drawing/2014/main" id="{5C08C6D0-A346-87A0-E71C-0D37505AF107}"/>
              </a:ext>
            </a:extLst>
          </p:cNvPr>
          <p:cNvGrpSpPr/>
          <p:nvPr/>
        </p:nvGrpSpPr>
        <p:grpSpPr>
          <a:xfrm>
            <a:off x="925794" y="432250"/>
            <a:ext cx="10374269" cy="1210062"/>
            <a:chOff x="925794" y="432250"/>
            <a:chExt cx="10374269" cy="1210062"/>
          </a:xfrm>
        </p:grpSpPr>
        <p:pic>
          <p:nvPicPr>
            <p:cNvPr id="11" name="Picture 10">
              <a:extLst>
                <a:ext uri="{FF2B5EF4-FFF2-40B4-BE49-F238E27FC236}">
                  <a16:creationId xmlns:a16="http://schemas.microsoft.com/office/drawing/2014/main" id="{7C15A69C-742B-E59C-C9A8-55E4EAD631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3" name="Picture 12">
              <a:extLst>
                <a:ext uri="{FF2B5EF4-FFF2-40B4-BE49-F238E27FC236}">
                  <a16:creationId xmlns:a16="http://schemas.microsoft.com/office/drawing/2014/main" id="{673F972D-7035-0A92-9A38-A56D5101F9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6" name="Picture 15">
            <a:extLst>
              <a:ext uri="{FF2B5EF4-FFF2-40B4-BE49-F238E27FC236}">
                <a16:creationId xmlns:a16="http://schemas.microsoft.com/office/drawing/2014/main" id="{C23B8CC3-4B6F-C36F-18A1-141F2629A1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8" name="Rectangle 17">
            <a:extLst>
              <a:ext uri="{FF2B5EF4-FFF2-40B4-BE49-F238E27FC236}">
                <a16:creationId xmlns:a16="http://schemas.microsoft.com/office/drawing/2014/main" id="{AF4D346A-F5A6-CBE8-962B-D409A0531979}"/>
              </a:ext>
            </a:extLst>
          </p:cNvPr>
          <p:cNvSpPr/>
          <p:nvPr/>
        </p:nvSpPr>
        <p:spPr>
          <a:xfrm>
            <a:off x="1039543" y="6517428"/>
            <a:ext cx="3127779" cy="338554"/>
          </a:xfrm>
          <a:prstGeom prst="rect">
            <a:avLst/>
          </a:prstGeom>
        </p:spPr>
        <p:txBody>
          <a:bodyPr wrap="none">
            <a:spAutoFit/>
          </a:bodyPr>
          <a:lstStyle/>
          <a:p>
            <a:pPr eaLnBrk="0" fontAlgn="base" hangingPunct="0">
              <a:spcBef>
                <a:spcPts val="600"/>
              </a:spcBef>
              <a:spcAft>
                <a:spcPts val="600"/>
              </a:spcAft>
              <a:buClr>
                <a:srgbClr val="088F9E"/>
              </a:buClr>
            </a:pPr>
            <a:r>
              <a:rPr lang="da-DK" altLang="ko-KR" sz="1600" b="1" dirty="0">
                <a:solidFill>
                  <a:schemeClr val="bg1"/>
                </a:solidFill>
                <a:latin typeface="Calibri" panose="020F0502020204030204" pitchFamily="34" charset="0"/>
                <a:cs typeface="Calibri" panose="020F0502020204030204" pitchFamily="34" charset="0"/>
              </a:rPr>
              <a:t>Tbilisi, Session 5d	24 Sept.2026</a:t>
            </a:r>
          </a:p>
        </p:txBody>
      </p:sp>
      <p:pic>
        <p:nvPicPr>
          <p:cNvPr id="5" name="Picture 1">
            <a:extLst>
              <a:ext uri="{FF2B5EF4-FFF2-40B4-BE49-F238E27FC236}">
                <a16:creationId xmlns:a16="http://schemas.microsoft.com/office/drawing/2014/main" id="{D9C6EC25-0CE5-77FE-6705-6A6DAC150D57}"/>
              </a:ext>
            </a:extLst>
          </p:cNvPr>
          <p:cNvPicPr>
            <a:picLocks noChangeAspect="1"/>
          </p:cNvPicPr>
          <p:nvPr/>
        </p:nvPicPr>
        <p:blipFill>
          <a:blip r:embed="rId7"/>
          <a:stretch>
            <a:fillRect/>
          </a:stretch>
        </p:blipFill>
        <p:spPr>
          <a:xfrm>
            <a:off x="5916763" y="281857"/>
            <a:ext cx="1113957" cy="1113957"/>
          </a:xfrm>
          <a:prstGeom prst="rect">
            <a:avLst/>
          </a:prstGeom>
        </p:spPr>
      </p:pic>
    </p:spTree>
    <p:extLst>
      <p:ext uri="{BB962C8B-B14F-4D97-AF65-F5344CB8AC3E}">
        <p14:creationId xmlns:p14="http://schemas.microsoft.com/office/powerpoint/2010/main" val="3307686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23F11-C5E0-7121-CDA8-DB58FABB695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700A271-BBBD-9A3B-8BA6-EFED14BF9B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14" name="직사각형 3">
            <a:extLst>
              <a:ext uri="{FF2B5EF4-FFF2-40B4-BE49-F238E27FC236}">
                <a16:creationId xmlns:a16="http://schemas.microsoft.com/office/drawing/2014/main" id="{70FC25F2-484A-2E31-8E4F-C86FEA1012D7}"/>
              </a:ext>
            </a:extLst>
          </p:cNvPr>
          <p:cNvSpPr/>
          <p:nvPr/>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5" name="직사각형 3">
            <a:extLst>
              <a:ext uri="{FF2B5EF4-FFF2-40B4-BE49-F238E27FC236}">
                <a16:creationId xmlns:a16="http://schemas.microsoft.com/office/drawing/2014/main" id="{8A8DAC14-B0EE-98E6-E222-2D635044263B}"/>
              </a:ext>
            </a:extLst>
          </p:cNvPr>
          <p:cNvSpPr/>
          <p:nvPr/>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8" name="Title 1">
            <a:extLst>
              <a:ext uri="{FF2B5EF4-FFF2-40B4-BE49-F238E27FC236}">
                <a16:creationId xmlns:a16="http://schemas.microsoft.com/office/drawing/2014/main" id="{BE1D1946-3C5B-6138-A4AA-3F19F9E549AE}"/>
              </a:ext>
            </a:extLst>
          </p:cNvPr>
          <p:cNvSpPr txBox="1">
            <a:spLocks/>
          </p:cNvSpPr>
          <p:nvPr/>
        </p:nvSpPr>
        <p:spPr>
          <a:xfrm>
            <a:off x="1039542" y="2189422"/>
            <a:ext cx="10090913" cy="2393087"/>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4000" i="1" dirty="0">
                <a:solidFill>
                  <a:srgbClr val="088F9E"/>
                </a:solidFill>
                <a:latin typeface="Calibri" panose="020F0502020204030204" pitchFamily="34" charset="0"/>
                <a:cs typeface="Calibri" panose="020F0502020204030204" pitchFamily="34" charset="0"/>
              </a:rPr>
              <a:t>WFER Session 5d</a:t>
            </a:r>
            <a:br>
              <a:rPr lang="en-US" sz="4000" b="1" i="1" dirty="0">
                <a:solidFill>
                  <a:srgbClr val="088F9E"/>
                </a:solidFill>
                <a:latin typeface="Calibri" panose="020F0502020204030204" pitchFamily="34" charset="0"/>
                <a:cs typeface="Calibri" panose="020F0502020204030204" pitchFamily="34" charset="0"/>
              </a:rPr>
            </a:br>
            <a:endParaRPr lang="en-US" sz="4000" b="1" i="1" dirty="0">
              <a:solidFill>
                <a:srgbClr val="088F9E"/>
              </a:solidFill>
              <a:latin typeface="Calibri" panose="020F0502020204030204" pitchFamily="34" charset="0"/>
              <a:cs typeface="Calibri" panose="020F0502020204030204" pitchFamily="34" charset="0"/>
            </a:endParaRPr>
          </a:p>
          <a:p>
            <a:r>
              <a:rPr lang="en-US" sz="4000" b="1" dirty="0">
                <a:solidFill>
                  <a:srgbClr val="088F9E"/>
                </a:solidFill>
                <a:latin typeface="Calibri" panose="020F0502020204030204" pitchFamily="34" charset="0"/>
                <a:cs typeface="Calibri" panose="020F0502020204030204" pitchFamily="34" charset="0"/>
              </a:rPr>
              <a:t>Next generation of consumer growth</a:t>
            </a:r>
          </a:p>
          <a:p>
            <a:endParaRPr lang="en-US" sz="3600" b="1" i="1" dirty="0">
              <a:solidFill>
                <a:srgbClr val="088F9E"/>
              </a:solidFill>
              <a:latin typeface="Calibri" panose="020F0502020204030204" pitchFamily="34" charset="0"/>
              <a:cs typeface="Calibri" panose="020F0502020204030204" pitchFamily="34" charset="0"/>
            </a:endParaRPr>
          </a:p>
          <a:p>
            <a:endParaRPr lang="en-US" sz="3200" dirty="0">
              <a:solidFill>
                <a:srgbClr val="088F9E"/>
              </a:solidFill>
              <a:latin typeface="Calibri" panose="020F0502020204030204" pitchFamily="34" charset="0"/>
            </a:endParaRPr>
          </a:p>
        </p:txBody>
      </p:sp>
      <p:sp>
        <p:nvSpPr>
          <p:cNvPr id="12" name="직사각형 3">
            <a:extLst>
              <a:ext uri="{FF2B5EF4-FFF2-40B4-BE49-F238E27FC236}">
                <a16:creationId xmlns:a16="http://schemas.microsoft.com/office/drawing/2014/main" id="{557D5B61-0A1D-5915-652B-101103F7EF8A}"/>
              </a:ext>
            </a:extLst>
          </p:cNvPr>
          <p:cNvSpPr/>
          <p:nvPr/>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2" name="Group 1">
            <a:extLst>
              <a:ext uri="{FF2B5EF4-FFF2-40B4-BE49-F238E27FC236}">
                <a16:creationId xmlns:a16="http://schemas.microsoft.com/office/drawing/2014/main" id="{411115FA-98CC-D47D-54A8-CB92DF57D61B}"/>
              </a:ext>
            </a:extLst>
          </p:cNvPr>
          <p:cNvGrpSpPr/>
          <p:nvPr/>
        </p:nvGrpSpPr>
        <p:grpSpPr>
          <a:xfrm>
            <a:off x="925794" y="432250"/>
            <a:ext cx="10374269" cy="1210062"/>
            <a:chOff x="925794" y="432250"/>
            <a:chExt cx="10374269" cy="1210062"/>
          </a:xfrm>
        </p:grpSpPr>
        <p:pic>
          <p:nvPicPr>
            <p:cNvPr id="11" name="Picture 10">
              <a:extLst>
                <a:ext uri="{FF2B5EF4-FFF2-40B4-BE49-F238E27FC236}">
                  <a16:creationId xmlns:a16="http://schemas.microsoft.com/office/drawing/2014/main" id="{4120D0EC-B9DA-CF55-B5FC-85283BFAC0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3" name="Picture 12">
              <a:extLst>
                <a:ext uri="{FF2B5EF4-FFF2-40B4-BE49-F238E27FC236}">
                  <a16:creationId xmlns:a16="http://schemas.microsoft.com/office/drawing/2014/main" id="{C9713F3D-41B5-84B5-9E0B-60929B7FF6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6" name="Picture 15">
            <a:extLst>
              <a:ext uri="{FF2B5EF4-FFF2-40B4-BE49-F238E27FC236}">
                <a16:creationId xmlns:a16="http://schemas.microsoft.com/office/drawing/2014/main" id="{1D7C44D3-40C9-BD4A-3F74-2F2ED88721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8" name="Rectangle 17">
            <a:extLst>
              <a:ext uri="{FF2B5EF4-FFF2-40B4-BE49-F238E27FC236}">
                <a16:creationId xmlns:a16="http://schemas.microsoft.com/office/drawing/2014/main" id="{3116399F-EAD3-5136-D43F-C67B3346826A}"/>
              </a:ext>
            </a:extLst>
          </p:cNvPr>
          <p:cNvSpPr/>
          <p:nvPr/>
        </p:nvSpPr>
        <p:spPr>
          <a:xfrm>
            <a:off x="1039543" y="6517428"/>
            <a:ext cx="3127779" cy="338554"/>
          </a:xfrm>
          <a:prstGeom prst="rect">
            <a:avLst/>
          </a:prstGeom>
        </p:spPr>
        <p:txBody>
          <a:bodyPr wrap="none">
            <a:spAutoFit/>
          </a:bodyPr>
          <a:lstStyle/>
          <a:p>
            <a:pPr eaLnBrk="0" fontAlgn="base" hangingPunct="0">
              <a:spcBef>
                <a:spcPts val="600"/>
              </a:spcBef>
              <a:spcAft>
                <a:spcPts val="600"/>
              </a:spcAft>
              <a:buClr>
                <a:srgbClr val="088F9E"/>
              </a:buClr>
            </a:pPr>
            <a:r>
              <a:rPr lang="da-DK" altLang="ko-KR" sz="1600" b="1" dirty="0">
                <a:solidFill>
                  <a:schemeClr val="bg1"/>
                </a:solidFill>
                <a:latin typeface="Calibri" panose="020F0502020204030204" pitchFamily="34" charset="0"/>
                <a:cs typeface="Calibri" panose="020F0502020204030204" pitchFamily="34" charset="0"/>
              </a:rPr>
              <a:t>Tbilisi, Session 5d	24 Sept.2026</a:t>
            </a:r>
          </a:p>
        </p:txBody>
      </p:sp>
      <p:pic>
        <p:nvPicPr>
          <p:cNvPr id="5" name="Picture 1">
            <a:extLst>
              <a:ext uri="{FF2B5EF4-FFF2-40B4-BE49-F238E27FC236}">
                <a16:creationId xmlns:a16="http://schemas.microsoft.com/office/drawing/2014/main" id="{FDAA4849-98BB-5D18-3C58-A02B8CABD70E}"/>
              </a:ext>
            </a:extLst>
          </p:cNvPr>
          <p:cNvPicPr>
            <a:picLocks noChangeAspect="1"/>
          </p:cNvPicPr>
          <p:nvPr/>
        </p:nvPicPr>
        <p:blipFill>
          <a:blip r:embed="rId7"/>
          <a:stretch>
            <a:fillRect/>
          </a:stretch>
        </p:blipFill>
        <p:spPr>
          <a:xfrm>
            <a:off x="5916763" y="281857"/>
            <a:ext cx="1113957" cy="1113957"/>
          </a:xfrm>
          <a:prstGeom prst="rect">
            <a:avLst/>
          </a:prstGeom>
        </p:spPr>
      </p:pic>
    </p:spTree>
    <p:extLst>
      <p:ext uri="{BB962C8B-B14F-4D97-AF65-F5344CB8AC3E}">
        <p14:creationId xmlns:p14="http://schemas.microsoft.com/office/powerpoint/2010/main" val="222384718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BBEB27A1-AEBE-417E-81A2-D0BBD5F55F57}"/>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8C226875-6CD7-40DC-AAE8-E9C3AF57E372}"/>
    </a:ext>
  </a:extLst>
</a:theme>
</file>

<file path=ppt/theme/theme3.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F0F02B73-0467-4569-997D-96681EADD5CA}"/>
    </a:ext>
  </a:extLst>
</a:theme>
</file>

<file path=ppt/theme/theme4.xml><?xml version="1.0" encoding="utf-8"?>
<a:theme xmlns:a="http://schemas.openxmlformats.org/drawingml/2006/main" name="AER Standard Theme [1778553266956]">
  <a:themeElements>
    <a:clrScheme name="AER Brand">
      <a:dk1>
        <a:srgbClr val="000000"/>
      </a:dk1>
      <a:lt1>
        <a:srgbClr val="FFFFFF"/>
      </a:lt1>
      <a:dk2>
        <a:srgbClr val="303F51"/>
      </a:dk2>
      <a:lt2>
        <a:srgbClr val="F3F1EB"/>
      </a:lt2>
      <a:accent1>
        <a:srgbClr val="0C5B88"/>
      </a:accent1>
      <a:accent2>
        <a:srgbClr val="FBAA26"/>
      </a:accent2>
      <a:accent3>
        <a:srgbClr val="318468"/>
      </a:accent3>
      <a:accent4>
        <a:srgbClr val="303F51"/>
      </a:accent4>
      <a:accent5>
        <a:srgbClr val="C54F4F"/>
      </a:accent5>
      <a:accent6>
        <a:srgbClr val="3886A8"/>
      </a:accent6>
      <a:hlink>
        <a:srgbClr val="0C5B88"/>
      </a:hlink>
      <a:folHlink>
        <a:srgbClr val="303F51"/>
      </a:folHlink>
    </a:clrScheme>
    <a:fontScheme name="AER Arial">
      <a:majorFont>
        <a:latin typeface="Arial" panose="020B06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0B06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ln w="6350" cap="flat" cmpd="sng" algn="ctr">
          <a:noFill/>
        </a:ln>
      </a:spPr>
      <a:bodyPr wrap="square" rtlCol="0">
        <a:spAutoFit/>
      </a:bodyPr>
      <a:lstStyle>
        <a:defPPr algn="l">
          <a:defRPr sz="1100" kern="1200">
            <a:solidFill>
              <a:schemeClr val="tx1"/>
            </a:solidFill>
            <a:latin typeface="+mn-lt"/>
            <a:ea typeface="+mn-ea"/>
            <a:cs typeface="+mn-cs"/>
          </a:defRPr>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100" kern="1200">
            <a:solidFill>
              <a:schemeClr val="tx1"/>
            </a:solidFill>
            <a:latin typeface="+mn-lt"/>
            <a:ea typeface="+mn-ea"/>
            <a:cs typeface="+mn-cs"/>
          </a:defRPr>
        </a:lvl2pPr>
        <a:lvl3pPr marL="914400" algn="l" defTabSz="914400" rtl="0" eaLnBrk="1" latinLnBrk="0" hangingPunct="1">
          <a:defRPr sz="1100" kern="1200">
            <a:solidFill>
              <a:schemeClr val="tx1"/>
            </a:solidFill>
            <a:latin typeface="+mn-lt"/>
            <a:ea typeface="+mn-ea"/>
            <a:cs typeface="+mn-cs"/>
          </a:defRPr>
        </a:lvl3pPr>
        <a:lvl4pPr marL="1371600" algn="l" defTabSz="914400" rtl="0" eaLnBrk="1" latinLnBrk="0" hangingPunct="1">
          <a:defRPr sz="1100" kern="1200">
            <a:solidFill>
              <a:schemeClr val="tx1"/>
            </a:solidFill>
            <a:latin typeface="+mn-lt"/>
            <a:ea typeface="+mn-ea"/>
            <a:cs typeface="+mn-cs"/>
          </a:defRPr>
        </a:lvl4pPr>
        <a:lvl5pPr marL="1828800" algn="l" defTabSz="914400" rtl="0" eaLnBrk="1" latinLnBrk="0" hangingPunct="1">
          <a:defRPr sz="1100" kern="1200">
            <a:solidFill>
              <a:schemeClr val="tx1"/>
            </a:solidFill>
            <a:latin typeface="+mn-lt"/>
            <a:ea typeface="+mn-ea"/>
            <a:cs typeface="+mn-cs"/>
          </a:defRPr>
        </a:lvl5pPr>
      </a:lstStyle>
      <a:style>
        <a:lnRef idx="0">
          <a:schemeClr val="accent1"/>
        </a:lnRef>
        <a:fillRef idx="0">
          <a:schemeClr val="accent1"/>
        </a:fillRef>
        <a:effectRef idx="0">
          <a:schemeClr val="accent1"/>
        </a:effectRef>
        <a:fontRef idx="minor">
          <a:schemeClr val="tx1"/>
        </a:fontRef>
      </a:style>
    </a:txDef>
  </a:objectDefaults>
  <a:extraClrSchemeLst/>
  <a:extLst>
    <a:ext uri="{05A4C25C-085E-4340-85A3-A5531E510DB2}">
      <thm15:themeFamily xmlns:thm15="http://schemas.microsoft.com/office/thememl/2012/main" name="AER PowerPoint Presentation Template.potx" id="{CA20B732-CC51-4864-87E2-AC81F5BD09A3}" vid="{599A42E9-DB9E-4FB8-92A3-D4486C80DE3B}"/>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1586</Words>
  <Application>Microsoft Office PowerPoint</Application>
  <PresentationFormat>Custom</PresentationFormat>
  <Paragraphs>177</Paragraphs>
  <Slides>24</Slides>
  <Notes>15</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24</vt:i4>
      </vt:variant>
    </vt:vector>
  </HeadingPairs>
  <TitlesOfParts>
    <vt:vector size="38" baseType="lpstr">
      <vt:lpstr>Calibri</vt:lpstr>
      <vt:lpstr>굴림체</vt:lpstr>
      <vt:lpstr>Roboto</vt:lpstr>
      <vt:lpstr>Arial</vt:lpstr>
      <vt:lpstr>Inter-Regular</vt:lpstr>
      <vt:lpstr>Helvetica</vt:lpstr>
      <vt:lpstr>Aptos</vt:lpstr>
      <vt:lpstr>System Font Regular</vt:lpstr>
      <vt:lpstr>Archivo</vt:lpstr>
      <vt:lpstr>Archivo SemiBold</vt:lpstr>
      <vt:lpstr>Custom Design</vt:lpstr>
      <vt:lpstr>1_Custom Design</vt:lpstr>
      <vt:lpstr>4_Custom Design</vt:lpstr>
      <vt:lpstr>AER Standard Theme [1778553266956]</vt:lpstr>
      <vt:lpstr>PowerPoint Presentation</vt:lpstr>
      <vt:lpstr>Judy Chang – Commissioner FERC</vt:lpstr>
      <vt:lpstr>Clare Savage - Chair of Australian Energy Regulator </vt:lpstr>
      <vt:lpstr>Luca Lo Schiavo  Energy Regulators Regional Organisation </vt:lpstr>
      <vt:lpstr>Siti Safinah binti Salleh  CEO of the Energy Commission of Malaysia</vt:lpstr>
      <vt:lpstr>PowerPoint Presentation</vt:lpstr>
      <vt:lpstr>Clare Savage</vt:lpstr>
      <vt:lpstr>Next Generation of Consumer Growth</vt:lpstr>
      <vt:lpstr>Australia’s generation mix continues to shift towards intermittent renewables and storage </vt:lpstr>
      <vt:lpstr>Demand continues to increase at all times of the day, particularly outside the daytime</vt:lpstr>
      <vt:lpstr>Large customers pose challenges and opportunities for the system</vt:lpstr>
      <vt:lpstr>PowerPoint Presentation</vt:lpstr>
      <vt:lpstr>Small customers with access to CER are accelerating and supporting the transition</vt:lpstr>
      <vt:lpstr>Ensuring those consumers without CER can benefit from the transition, and are protected</vt:lpstr>
      <vt:lpstr>PowerPoint Presentation</vt:lpstr>
      <vt:lpstr>ERRA Research Paper: The Impact  of AI Growth on the Power System</vt:lpstr>
      <vt:lpstr>Long-term forecast  predictability (“quantity” of demand)</vt:lpstr>
      <vt:lpstr>Limited or null demand flexibility (“quality” of demand)</vt:lpstr>
      <vt:lpstr>Long-term forecast  predictability: reasons for gaps </vt:lpstr>
      <vt:lpstr>Lessons learnt  and good practices</vt:lpstr>
      <vt:lpstr>The Regulatory Toolkit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Lena</dc:creator>
  <cp:lastModifiedBy>BOZKIR BROEKMAN Esra, IEA/EMS/ESM</cp:lastModifiedBy>
  <cp:revision>42</cp:revision>
  <dcterms:created xsi:type="dcterms:W3CDTF">2026-05-14T13:05:40Z</dcterms:created>
  <dcterms:modified xsi:type="dcterms:W3CDTF">2026-09-24T08:35:07Z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547d8fe-f8e0-4027-ab5c-9aff98a576a8_Enabled">
    <vt:lpwstr>true</vt:lpwstr>
  </property>
  <property fmtid="{D5CDD505-2E9C-101B-9397-08002B2CF9AE}" pid="3" name="MSIP_Label_7547d8fe-f8e0-4027-ab5c-9aff98a576a8_SetDate">
    <vt:lpwstr>2026-09-18T13:21:19Z</vt:lpwstr>
  </property>
  <property fmtid="{D5CDD505-2E9C-101B-9397-08002B2CF9AE}" pid="4" name="MSIP_Label_7547d8fe-f8e0-4027-ab5c-9aff98a576a8_Method">
    <vt:lpwstr>Privileged</vt:lpwstr>
  </property>
  <property fmtid="{D5CDD505-2E9C-101B-9397-08002B2CF9AE}" pid="5" name="MSIP_Label_7547d8fe-f8e0-4027-ab5c-9aff98a576a8_Name">
    <vt:lpwstr>RESTRICTED</vt:lpwstr>
  </property>
  <property fmtid="{D5CDD505-2E9C-101B-9397-08002B2CF9AE}" pid="6" name="MSIP_Label_7547d8fe-f8e0-4027-ab5c-9aff98a576a8_SiteId">
    <vt:lpwstr>fe3d9bf9-cec4-4361-8b78-e6f3edbaa3d0</vt:lpwstr>
  </property>
  <property fmtid="{D5CDD505-2E9C-101B-9397-08002B2CF9AE}" pid="7" name="MSIP_Label_7547d8fe-f8e0-4027-ab5c-9aff98a576a8_ActionId">
    <vt:lpwstr>22556bbd-245b-413e-ac0b-a77b10009ac6</vt:lpwstr>
  </property>
  <property fmtid="{D5CDD505-2E9C-101B-9397-08002B2CF9AE}" pid="8" name="MSIP_Label_7547d8fe-f8e0-4027-ab5c-9aff98a576a8_ContentBits">
    <vt:lpwstr>0</vt:lpwstr>
  </property>
  <property fmtid="{D5CDD505-2E9C-101B-9397-08002B2CF9AE}" pid="9" name="MSIP_Label_7547d8fe-f8e0-4027-ab5c-9aff98a576a8_Tag">
    <vt:lpwstr>10, 0, 1, 1</vt:lpwstr>
  </property>
</Properties>
</file>